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33629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Временами туман. Ветер  северо-восточный  5-10 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0-2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22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Временами туман. Ветер  северо-восточный  9-14  м/с. Температура воздуха ночью 4-6 мороза.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2022-01-19T06:52:39Z</cp:lastPrinted>
  <dcterms:created xsi:type="dcterms:W3CDTF">2018-03-27T06:03:00Z</dcterms:created>
  <dcterms:modified xsi:type="dcterms:W3CDTF">2022-01-21T06:54:02Z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