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818020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533722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21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22 қаңтарға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 жауын-шашын </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kk-KZ" sz="1200" dirty="0">
                <a:latin typeface="Times New Roman" pitchFamily="18" charset="0"/>
                <a:cs typeface="Times New Roman" pitchFamily="18" charset="0"/>
              </a:rPr>
              <a:t>. Кей уақытта тұман түседі. Батыстан, солтүстік-батыстан жел соғады, күші 8-13 м/с. Ауа температурасы түнде 0-2 градус аяз, күндіз 0-2 градус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23</a:t>
            </a:r>
            <a:r>
              <a:rPr lang="kk-KZ" altLang="ru-RU" sz="1200" b="1" dirty="0">
                <a:latin typeface="Times New Roman" pitchFamily="18" charset="0"/>
                <a:cs typeface="Times New Roman" pitchFamily="18" charset="0"/>
              </a:rPr>
              <a:t> қаңтарға</a:t>
            </a:r>
          </a:p>
          <a:p>
            <a:pPr lvl="0" indent="182563" algn="ctr"/>
            <a:r>
              <a:rPr lang="kk-KZ" altLang="ru-RU" sz="1200" b="1" dirty="0">
                <a:latin typeface="Times New Roman" pitchFamily="18" charset="0"/>
                <a:cs typeface="Times New Roman" pitchFamily="18" charset="0"/>
              </a:rPr>
              <a:t>2022 ж. 21 сағ. 22 қаңтардан 09 сағ. 23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түнде қар, тұман болады. Шығыстан жел соғады, күші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12963</TotalTime>
  <Words>599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2100</cp:revision>
  <cp:lastPrinted>2021-07-01T03:56:27Z</cp:lastPrinted>
  <dcterms:created xsi:type="dcterms:W3CDTF">2018-03-27T06:03:00Z</dcterms:created>
  <dcterms:modified xsi:type="dcterms:W3CDTF">2022-01-21T08:17:15Z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