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605045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808518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қаңтарға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қаңтар </a:t>
            </a: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22 </a:t>
            </a:r>
            <a:r>
              <a:rPr lang="ru-RU" sz="1100" dirty="0" err="1">
                <a:solidFill>
                  <a:schemeClr val="tx1"/>
                </a:solidFill>
                <a:latin typeface="Times New Roman" pitchFamily="18" charset="0"/>
                <a:cs typeface="Times New Roman" pitchFamily="18" charset="0"/>
              </a:rPr>
              <a:t>қаңтар</a:t>
            </a:r>
            <a:r>
              <a:rPr lang="ru-RU" sz="1100" dirty="0">
                <a:solidFill>
                  <a:schemeClr val="tx1"/>
                </a:solidFill>
                <a:latin typeface="Times New Roman" pitchFamily="18" charset="0"/>
                <a:cs typeface="Times New Roman" pitchFamily="18" charset="0"/>
              </a:rPr>
              <a:t>, 2022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23 </a:t>
            </a:r>
            <a:r>
              <a:rPr lang="ru-RU" sz="1100" dirty="0" err="1">
                <a:solidFill>
                  <a:schemeClr val="tx1"/>
                </a:solidFill>
                <a:latin typeface="Times New Roman" pitchFamily="18" charset="0"/>
                <a:cs typeface="Times New Roman" pitchFamily="18" charset="0"/>
              </a:rPr>
              <a:t>қаңтарына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қараған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түні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метеорологиялық</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жағдайлар</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ыдырауына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етеді</a:t>
            </a:r>
            <a:r>
              <a:rPr lang="ru-RU" sz="1100" dirty="0">
                <a:solidFill>
                  <a:schemeClr val="tx1"/>
                </a:solidFill>
                <a:latin typeface="Times New Roman" pitchFamily="18" charset="0"/>
                <a:cs typeface="Times New Roman" pitchFamily="18" charset="0"/>
              </a:rPr>
              <a:t>.</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төмен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күтілуде</a:t>
            </a:r>
            <a:r>
              <a:rPr lang="ru-RU" sz="1100" dirty="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a:latin typeface="Times New Roman" panose="02020603050405020304" pitchFamily="18" charset="0"/>
                <a:ea typeface="Times New Roman" panose="02020603050405020304" pitchFamily="18" charset="0"/>
              </a:rPr>
              <a:t>19.</a:t>
            </a:r>
            <a:r>
              <a:rPr lang="ru-RU" sz="1200" dirty="0">
                <a:latin typeface="Times New Roman" panose="02020603050405020304" pitchFamily="18" charset="0"/>
                <a:ea typeface="Times New Roman" panose="02020603050405020304" pitchFamily="18" charset="0"/>
              </a:rPr>
              <a:t>01.2022 ж. 11:30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13044</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2034</cp:revision>
  <cp:lastPrinted>2021-07-01T07:38:07Z</cp:lastPrinted>
  <dcterms:created xsi:type="dcterms:W3CDTF">2018-03-27T06:03:00Z</dcterms:created>
  <dcterms:modified xsi:type="dcterms:W3CDTF">2022-01-21T07:47:54Z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