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0919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0280710"/>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a:solidFill>
                  <a:srgbClr val="000000"/>
                </a:solidFill>
                <a:latin typeface="Times New Roman" panose="02020603050405020304" pitchFamily="18" charset="0"/>
                <a:cs typeface="Times New Roman" panose="02020603050405020304" pitchFamily="18" charset="0"/>
                <a:sym typeface="+mn-ea"/>
              </a:rPr>
              <a:t>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22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Бұлтты,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жаяу</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13054</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2022-01-21T08:15:19Z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