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8357186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7662301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243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723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января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января до 21 ч. 22 января 2022 г.</a:t>
            </a:r>
            <a:endParaRPr lang="ru-RU" altLang="en-US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Без осадков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восточных направлений 2-7 м/с. Температура воздуха ночью 23-25, днем 13-15 мороза. 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января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22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до 09 ч. 23 января 2022 г.</a:t>
            </a:r>
          </a:p>
          <a:p>
            <a:pPr lvl="0"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восточных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направлений 2-7 м/с. Температура воздуха  ночью 23-25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6749" y="1839437"/>
            <a:ext cx="4698543" cy="1015663"/>
          </a:xfrm>
          <a:prstGeom prst="rect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января, 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23 янва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7839" y="2866684"/>
            <a:ext cx="4698542" cy="646331"/>
          </a:xfrm>
          <a:prstGeom prst="rect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Ожидаются неблагоприятные метеорологические условия. Предупреждение НМУ 1 степени по г. Павлодар, г. </a:t>
            </a:r>
            <a:r>
              <a:rPr lang="ru-RU" sz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Екибастуз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г. Аксу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13973</TotalTime>
  <Words>624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2076</cp:revision>
  <cp:lastPrinted>2021-11-30T05:55:24Z</cp:lastPrinted>
  <dcterms:created xsi:type="dcterms:W3CDTF">2018-03-27T06:03:00Z</dcterms:created>
  <dcterms:modified xsi:type="dcterms:W3CDTF">2022-01-21T07:53:21Z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