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882257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21 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737099" cy="24929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22 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22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Ночью и утром туман. Ветер 0-5 м/с. Температура воздуха ночью 4-6 мороза, днем 3-5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23 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23 января</a:t>
            </a:r>
          </a:p>
          <a:p>
            <a:pPr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0-5 м/с. Температура воздуха ночью 3-5 мороза. </a:t>
            </a:r>
            <a:endParaRPr lang="kk-KZ" sz="1200" dirty="0">
              <a:latin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endParaRPr lang="kk-KZ" sz="1200" dirty="0">
              <a:latin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endParaRPr lang="kk-KZ" sz="1200" dirty="0">
              <a:latin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endParaRPr lang="kk-KZ" sz="12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, ночью 23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762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2089</cp:revision>
  <cp:lastPrinted>2021-07-01T09:11:30Z</cp:lastPrinted>
  <dcterms:created xsi:type="dcterms:W3CDTF">2018-03-27T06:03:00Z</dcterms:created>
  <dcterms:modified xsi:type="dcterms:W3CDTF">2022-01-21T07:33:07Z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