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602850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0835188"/>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189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1755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22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21 </a:t>
            </a:r>
            <a:r>
              <a:rPr lang="kk-KZ" altLang="ru-RU" sz="1200" b="1" dirty="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22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Жаыун-шашынсыз</a:t>
            </a:r>
            <a:r>
              <a:rPr lang="kk-KZ" sz="1200" dirty="0">
                <a:solidFill>
                  <a:prstClr val="black"/>
                </a:solidFill>
                <a:latin typeface="Times New Roman" pitchFamily="18" charset="0"/>
                <a:cs typeface="Times New Roman" pitchFamily="18" charset="0"/>
              </a:rPr>
              <a:t>. Жел шығыс бағыттардан 1</a:t>
            </a:r>
            <a:r>
              <a:rPr lang="ru-RU" sz="1200" dirty="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kk-KZ" sz="1200" dirty="0">
                <a:solidFill>
                  <a:prstClr val="black"/>
                </a:solidFill>
                <a:latin typeface="Times New Roman" pitchFamily="18" charset="0"/>
                <a:cs typeface="Times New Roman" pitchFamily="18" charset="0"/>
              </a:rPr>
              <a:t>күндіз 12-14°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23 қаңтарға </a:t>
            </a:r>
            <a:r>
              <a:rPr lang="ru-RU" sz="1200" b="1" dirty="0">
                <a:solidFill>
                  <a:srgbClr val="000000"/>
                </a:solidFill>
                <a:latin typeface="Times New Roman" panose="02020603050405020304" pitchFamily="18" charset="0"/>
                <a:cs typeface="Times New Roman" panose="02020603050405020304" pitchFamily="18" charset="0"/>
                <a:sym typeface="+mn-ea"/>
              </a:rPr>
              <a:t>2022 ж.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23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Жаыун-шашынсыз</a:t>
            </a:r>
            <a:r>
              <a:rPr lang="kk-KZ" sz="1200" dirty="0">
                <a:solidFill>
                  <a:prstClr val="black"/>
                </a:solidFill>
                <a:latin typeface="Times New Roman" pitchFamily="18" charset="0"/>
                <a:cs typeface="Times New Roman" pitchFamily="18" charset="0"/>
              </a:rPr>
              <a:t>. Жел солтүстік-шығыстан 0-5</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830997"/>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265113" algn="just"/>
            <a:r>
              <a:rPr lang="ru-RU" sz="1200" dirty="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қаңтар</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265113"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a:t>
            </a:r>
            <a:r>
              <a:rPr lang="kk-KZ" sz="1200" dirty="0" smtClean="0">
                <a:solidFill>
                  <a:prstClr val="black"/>
                </a:solidFill>
                <a:latin typeface="Times New Roman" panose="02020603050405020304" pitchFamily="18" charset="0"/>
                <a:cs typeface="Times New Roman" panose="02020603050405020304" pitchFamily="18" charset="0"/>
              </a:rPr>
              <a:t>жоғары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тұрғын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жүргізу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үйге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жуу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үсынылады</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қалдықтар</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тиіс</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13945</TotalTime>
  <Words>616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2043</cp:revision>
  <cp:lastPrinted>2021-07-01T03:56:27Z</cp:lastPrinted>
  <dcterms:created xsi:type="dcterms:W3CDTF">2018-03-27T06:03:00Z</dcterms:created>
  <dcterms:modified xsi:type="dcterms:W3CDTF">2022-01-21T07:58:56Z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