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521329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8114422"/>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1504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6314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a:latin typeface="Times New Roman" panose="02020603050405020304" pitchFamily="18" charset="0"/>
                <a:cs typeface="Times New Roman" panose="02020603050405020304" pitchFamily="18" charset="0"/>
              </a:rPr>
              <a:t>Тараз</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ru-RU" sz="1100" b="1" dirty="0">
                <a:latin typeface="Times New Roman" pitchFamily="18" charset="0"/>
                <a:cs typeface="Times New Roman" pitchFamily="18" charset="0"/>
              </a:rPr>
              <a:t>22 </a:t>
            </a:r>
            <a:r>
              <a:rPr lang="ru-RU" sz="1100" b="1" dirty="0" err="1">
                <a:latin typeface="Times New Roman" pitchFamily="18" charset="0"/>
                <a:cs typeface="Times New Roman" pitchFamily="18" charset="0"/>
              </a:rPr>
              <a:t>қаңтарға</a:t>
            </a:r>
            <a:r>
              <a:rPr lang="ru-RU" sz="1100" b="1" dirty="0">
                <a:latin typeface="Times New Roman" panose="02020603050405020304" pitchFamily="18" charset="0"/>
                <a:ea typeface="Times New Roman KZ"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itchFamily="18" charset="0"/>
                <a:cs typeface="Times New Roman" pitchFamily="18" charset="0"/>
              </a:rPr>
              <a:t>2022 ж. 21 </a:t>
            </a:r>
            <a:r>
              <a:rPr lang="ru-RU" sz="1100" b="1" dirty="0" err="1">
                <a:solidFill>
                  <a:prstClr val="black"/>
                </a:solidFill>
                <a:latin typeface="Times New Roman" pitchFamily="18" charset="0"/>
                <a:cs typeface="Times New Roman" pitchFamily="18" charset="0"/>
              </a:rPr>
              <a:t>қаңтар</a:t>
            </a:r>
            <a:r>
              <a:rPr lang="ru-RU" sz="1100" b="1" dirty="0">
                <a:latin typeface="Times New Roman" pitchFamily="18" charset="0"/>
                <a:cs typeface="Times New Roman" pitchFamily="18" charset="0"/>
              </a:rPr>
              <a:t> 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22 </a:t>
            </a:r>
            <a:r>
              <a:rPr lang="ru-RU" sz="1100" b="1" dirty="0" err="1">
                <a:latin typeface="Times New Roman" pitchFamily="18" charset="0"/>
                <a:cs typeface="Times New Roman" pitchFamily="18" charset="0"/>
              </a:rPr>
              <a:t>қаңтар</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21-ге </a:t>
            </a:r>
            <a:r>
              <a:rPr lang="ru-RU" sz="1100" b="1" dirty="0" err="1">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indent="360363" algn="just"/>
            <a:r>
              <a:rPr lang="kk-KZ" sz="1200" dirty="0">
                <a:solidFill>
                  <a:srgbClr val="000000"/>
                </a:solidFill>
                <a:latin typeface="Times New Roman" pitchFamily="18" charset="0"/>
                <a:cs typeface="Times New Roman" panose="02020603050405020304" pitchFamily="18" charset="0"/>
                <a:sym typeface="+mn-ea"/>
              </a:rPr>
              <a:t> Күндіз жауын-шашын</a:t>
            </a:r>
            <a:r>
              <a:rPr lang="ru-RU" sz="1200" dirty="0">
                <a:solidFill>
                  <a:srgbClr val="000000"/>
                </a:solidFill>
                <a:latin typeface="Times New Roman" pitchFamily="18" charset="0"/>
                <a:cs typeface="Times New Roman" panose="02020603050405020304" pitchFamily="18" charset="0"/>
                <a:sym typeface="+mn-ea"/>
              </a:rPr>
              <a:t> (</a:t>
            </a:r>
            <a:r>
              <a:rPr lang="ru-RU" sz="1200" dirty="0" err="1">
                <a:solidFill>
                  <a:srgbClr val="000000"/>
                </a:solidFill>
                <a:latin typeface="Times New Roman" pitchFamily="18" charset="0"/>
                <a:cs typeface="Times New Roman" panose="02020603050405020304" pitchFamily="18" charset="0"/>
                <a:sym typeface="+mn-ea"/>
              </a:rPr>
              <a:t>жаңбыр</a:t>
            </a:r>
            <a:r>
              <a:rPr lang="ru-RU" sz="1200" dirty="0">
                <a:solidFill>
                  <a:srgbClr val="000000"/>
                </a:solidFill>
                <a:latin typeface="Times New Roman" pitchFamily="18" charset="0"/>
                <a:cs typeface="Times New Roman" panose="02020603050405020304" pitchFamily="18" charset="0"/>
                <a:sym typeface="+mn-ea"/>
              </a:rPr>
              <a:t>, </a:t>
            </a:r>
            <a:r>
              <a:rPr lang="ru-RU" sz="1200" dirty="0" err="1">
                <a:solidFill>
                  <a:srgbClr val="000000"/>
                </a:solidFill>
                <a:latin typeface="Times New Roman" pitchFamily="18" charset="0"/>
                <a:cs typeface="Times New Roman" panose="02020603050405020304" pitchFamily="18" charset="0"/>
                <a:sym typeface="+mn-ea"/>
              </a:rPr>
              <a:t>қар</a:t>
            </a:r>
            <a:r>
              <a:rPr lang="ru-RU" sz="1200" dirty="0">
                <a:solidFill>
                  <a:srgbClr val="000000"/>
                </a:solidFill>
                <a:latin typeface="Times New Roman" pitchFamily="18" charset="0"/>
                <a:cs typeface="Times New Roman" panose="02020603050405020304" pitchFamily="18" charset="0"/>
                <a:sym typeface="+mn-ea"/>
              </a:rPr>
              <a:t>) </a:t>
            </a:r>
            <a:r>
              <a:rPr lang="ru-RU" sz="1200" dirty="0" err="1">
                <a:solidFill>
                  <a:srgbClr val="000000"/>
                </a:solidFill>
                <a:latin typeface="Times New Roman" pitchFamily="18" charset="0"/>
                <a:cs typeface="Times New Roman" panose="02020603050405020304" pitchFamily="18" charset="0"/>
                <a:sym typeface="+mn-ea"/>
              </a:rPr>
              <a:t>жауады</a:t>
            </a:r>
            <a:r>
              <a:rPr lang="kk-KZ" sz="1200" dirty="0">
                <a:solidFill>
                  <a:prstClr val="black"/>
                </a:solidFill>
                <a:latin typeface="Times New Roman" pitchFamily="18" charset="0"/>
                <a:cs typeface="Times New Roman" pitchFamily="18" charset="0"/>
              </a:rPr>
              <a:t>. Кей уақытта тұман түседі. Солтүстік-шығыстан соғатын жел оңтүстік-батыс желіне ауысады, күші 9-14, күндіз екпіні 15-20 м/с</a:t>
            </a:r>
            <a:r>
              <a:rPr lang="kk-KZ" sz="1200" dirty="0">
                <a:latin typeface="Times New Roman" pitchFamily="18" charset="0"/>
                <a:cs typeface="Times New Roman" pitchFamily="18" charset="0"/>
              </a:rPr>
              <a:t>. Ауа температурасы түнде 3-5 градус аяз, күндіз 3-5 градус жылы болады.  </a:t>
            </a:r>
          </a:p>
          <a:p>
            <a:endParaRPr lang="ru-RU" sz="1200" b="1" dirty="0">
              <a:solidFill>
                <a:srgbClr val="000000"/>
              </a:solidFill>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23 қаңтарға</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22 </a:t>
            </a:r>
            <a:r>
              <a:rPr lang="ru-RU" sz="1200" b="1" dirty="0" err="1">
                <a:latin typeface="Times New Roman" pitchFamily="18" charset="0"/>
                <a:cs typeface="Times New Roman" pitchFamily="18" charset="0"/>
              </a:rPr>
              <a:t>қаңтар</a:t>
            </a:r>
            <a:r>
              <a:rPr lang="ru-RU" sz="1200" b="1" dirty="0">
                <a:latin typeface="Times New Roman" panose="02020603050405020304" pitchFamily="18" charset="0"/>
                <a:ea typeface="Times New Roman KZ" pitchFamily="18" charset="0"/>
                <a:cs typeface="Times New Roman" panose="02020603050405020304" pitchFamily="18" charset="0"/>
              </a:rPr>
              <a:t> </a:t>
            </a:r>
            <a:r>
              <a:rPr lang="ru-RU" sz="1200" b="1" dirty="0">
                <a:latin typeface="Times New Roman" pitchFamily="18" charset="0"/>
                <a:cs typeface="Times New Roman" pitchFamily="18" charset="0"/>
              </a:rPr>
              <a:t>с.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23 </a:t>
            </a:r>
            <a:r>
              <a:rPr lang="ru-RU" sz="1200" b="1" dirty="0" err="1">
                <a:latin typeface="Times New Roman" pitchFamily="18" charset="0"/>
                <a:cs typeface="Times New Roman" pitchFamily="18" charset="0"/>
              </a:rPr>
              <a:t>қаңтар</a:t>
            </a:r>
            <a:r>
              <a:rPr lang="ru-RU" sz="1200" b="1" dirty="0">
                <a:latin typeface="Times New Roman" panose="02020603050405020304" pitchFamily="18" charset="0"/>
                <a:ea typeface="Times New Roman KZ" pitchFamily="18" charset="0"/>
                <a:cs typeface="Times New Roman" panose="02020603050405020304" pitchFamily="18" charset="0"/>
              </a:rPr>
              <a:t> </a:t>
            </a:r>
            <a:r>
              <a:rPr lang="ru-RU" sz="1200" b="1" dirty="0">
                <a:latin typeface="Times New Roman" pitchFamily="18" charset="0"/>
                <a:cs typeface="Times New Roman" pitchFamily="18" charset="0"/>
              </a:rPr>
              <a:t>с.09-ға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r>
              <a:rPr lang="kk-KZ" sz="1200" dirty="0">
                <a:solidFill>
                  <a:srgbClr val="000000"/>
                </a:solidFill>
                <a:latin typeface="Times New Roman" pitchFamily="18" charset="0"/>
                <a:cs typeface="Times New Roman" panose="02020603050405020304" pitchFamily="18" charset="0"/>
                <a:sym typeface="+mn-ea"/>
              </a:rPr>
              <a:t>      </a:t>
            </a:r>
            <a:r>
              <a:rPr lang="kk-KZ" sz="1200" dirty="0">
                <a:latin typeface="Times New Roman" pitchFamily="18" charset="0"/>
                <a:cs typeface="Times New Roman" pitchFamily="18" charset="0"/>
              </a:rPr>
              <a:t>Кей уақытта қар, тұман, көктайғақ болады. Солтүстік-шығыстан жел соғады, күші 9-14 м/с. Ауа температурасы түнде 2-4 градус аяз болады.  </a:t>
            </a:r>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22, 23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13150</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2108</cp:revision>
  <cp:lastPrinted>2022-01-19T06:58:06Z</cp:lastPrinted>
  <dcterms:created xsi:type="dcterms:W3CDTF">2018-03-27T06:03:00Z</dcterms:created>
  <dcterms:modified xsi:type="dcterms:W3CDTF">2022-01-21T08:12:09Z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