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4208872"/>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a:t>
                      </a:r>
                      <a:r>
                        <a:rPr lang="en-US" altLang="zh-CN" sz="1200" b="1" i="1" baseline="0" dirty="0">
                          <a:solidFill>
                            <a:srgbClr val="002060"/>
                          </a:solidFill>
                          <a:latin typeface="Times New Roman" panose="02020603050405020304" pitchFamily="18" charset="0"/>
                          <a:cs typeface="Times New Roman" panose="02020603050405020304" pitchFamily="18" charset="0"/>
                        </a:rPr>
                        <a:t>3</a:t>
                      </a:r>
                      <a:r>
                        <a:rPr lang="kk-KZ"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3</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800493"/>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4</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2</a:t>
            </a:r>
            <a:r>
              <a:rPr lang="en-US" altLang="ru-RU" sz="1200" b="1" dirty="0">
                <a:solidFill>
                  <a:srgbClr val="000000"/>
                </a:solidFill>
                <a:latin typeface="Times New Roman" panose="02020603050405020304" pitchFamily="18" charset="0"/>
                <a:cs typeface="Times New Roman" panose="02020603050405020304" pitchFamily="18" charset="0"/>
              </a:rPr>
              <a:t>3</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21-ден. 2</a:t>
            </a:r>
            <a:r>
              <a:rPr lang="en-US" altLang="ru-RU" sz="1200" b="1" dirty="0">
                <a:solidFill>
                  <a:srgbClr val="000000"/>
                </a:solidFill>
                <a:latin typeface="Times New Roman" panose="02020603050405020304" pitchFamily="18" charset="0"/>
                <a:cs typeface="Times New Roman" panose="02020603050405020304" pitchFamily="18" charset="0"/>
              </a:rPr>
              <a:t>4</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Ж</a:t>
            </a:r>
            <a:r>
              <a:rPr lang="ru-RU" sz="1100" dirty="0">
                <a:latin typeface="Times New Roman" panose="02020603050405020304" pitchFamily="18" charset="0"/>
                <a:cs typeface="Times New Roman" panose="02020603050405020304" pitchFamily="18" charset="0"/>
              </a:rPr>
              <a:t>ел </a:t>
            </a:r>
            <a:r>
              <a:rPr lang="ru-RU" sz="1100" dirty="0" err="1">
                <a:latin typeface="Times New Roman" panose="02020603050405020304" pitchFamily="18" charset="0"/>
                <a:cs typeface="Times New Roman" panose="02020603050405020304" pitchFamily="18" charset="0"/>
              </a:rPr>
              <a:t>солтүстік</a:t>
            </a:r>
            <a:r>
              <a:rPr lang="ru-RU" sz="1100" dirty="0">
                <a:latin typeface="Times New Roman" panose="02020603050405020304" pitchFamily="18" charset="0"/>
                <a:cs typeface="Times New Roman" panose="02020603050405020304" pitchFamily="18" charset="0"/>
              </a:rPr>
              <a:t> бағыттан соғады, күші 0-5 </a:t>
            </a:r>
            <a:r>
              <a:rPr lang="kk-KZ" sz="1100" dirty="0">
                <a:latin typeface="Times New Roman" panose="02020603050405020304" pitchFamily="18" charset="0"/>
                <a:cs typeface="Times New Roman" panose="02020603050405020304" pitchFamily="18" charset="0"/>
              </a:rPr>
              <a:t>м/с. Ауа температурасы түнде 26-28, күндіз 16-18 аяз.</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en-US" sz="1200" b="1" dirty="0">
                <a:solidFill>
                  <a:schemeClr val="tx1">
                    <a:lumMod val="75000"/>
                    <a:lumOff val="25000"/>
                  </a:schemeClr>
                </a:solidFill>
                <a:latin typeface="Times New Roman" panose="02020603050405020304" pitchFamily="18" charset="0"/>
                <a:cs typeface="Times New Roman" panose="02020603050405020304" pitchFamily="18" charset="0"/>
              </a:rPr>
              <a:t>5</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қантарға</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2</a:t>
            </a:r>
            <a:r>
              <a:rPr lang="en-US" sz="1200" b="1" dirty="0">
                <a:solidFill>
                  <a:schemeClr val="tx1">
                    <a:lumMod val="75000"/>
                    <a:lumOff val="25000"/>
                  </a:schemeClr>
                </a:solidFill>
                <a:latin typeface="Times New Roman" panose="02020603050405020304" pitchFamily="18" charset="0"/>
                <a:cs typeface="Times New Roman" panose="02020603050405020304" pitchFamily="18" charset="0"/>
              </a:rPr>
              <a:t>4</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2</a:t>
            </a:r>
            <a:r>
              <a:rPr lang="en-US" sz="1200" b="1" dirty="0">
                <a:solidFill>
                  <a:schemeClr val="tx1">
                    <a:lumMod val="75000"/>
                    <a:lumOff val="25000"/>
                  </a:schemeClr>
                </a:solidFill>
                <a:latin typeface="Times New Roman" panose="02020603050405020304" pitchFamily="18" charset="0"/>
                <a:cs typeface="Times New Roman" panose="02020603050405020304" pitchFamily="18" charset="0"/>
              </a:rPr>
              <a:t>5</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2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solidFill>
                  <a:srgbClr val="000000"/>
                </a:solidFill>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Ж</a:t>
            </a:r>
            <a:r>
              <a:rPr lang="ru-RU" sz="1100" dirty="0">
                <a:latin typeface="Times New Roman" panose="02020603050405020304" pitchFamily="18" charset="0"/>
                <a:cs typeface="Times New Roman" panose="02020603050405020304" pitchFamily="18" charset="0"/>
              </a:rPr>
              <a:t>ел </a:t>
            </a:r>
            <a:r>
              <a:rPr lang="ru-RU" sz="1100" dirty="0" err="1">
                <a:latin typeface="Times New Roman" panose="02020603050405020304" pitchFamily="18" charset="0"/>
                <a:cs typeface="Times New Roman" panose="02020603050405020304" pitchFamily="18" charset="0"/>
              </a:rPr>
              <a:t>оңтүстік</a:t>
            </a:r>
            <a:r>
              <a:rPr lang="ru-RU" sz="1100" dirty="0">
                <a:latin typeface="Times New Roman" panose="02020603050405020304" pitchFamily="18" charset="0"/>
                <a:cs typeface="Times New Roman" panose="02020603050405020304" pitchFamily="18" charset="0"/>
              </a:rPr>
              <a:t> бағыттан соғады, күші 0-5</a:t>
            </a:r>
            <a:r>
              <a:rPr lang="ru-RU" dirty="0"/>
              <a:t>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25-27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p:cNvSpPr txBox="1"/>
          <p:nvPr/>
        </p:nvSpPr>
        <p:spPr>
          <a:xfrm>
            <a:off x="4968876" y="2994847"/>
            <a:ext cx="4736413" cy="461665"/>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олайсыз</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күтіледі. </a:t>
            </a:r>
          </a:p>
          <a:p>
            <a:pPr algn="ctr"/>
            <a:r>
              <a:rPr lang="ru-RU" sz="1200" dirty="0" err="1">
                <a:solidFill>
                  <a:schemeClr val="tx1"/>
                </a:solidFill>
                <a:latin typeface="Times New Roman" panose="02020603050405020304" pitchFamily="18" charset="0"/>
                <a:cs typeface="Times New Roman" panose="02020603050405020304" pitchFamily="18" charset="0"/>
              </a:rPr>
              <a:t>Павлдар</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Ақсу</a:t>
            </a:r>
            <a:r>
              <a:rPr lang="ru-RU" sz="1200" dirty="0">
                <a:solidFill>
                  <a:schemeClr val="tx1"/>
                </a:solidFill>
                <a:latin typeface="Times New Roman" panose="02020603050405020304" pitchFamily="18" charset="0"/>
                <a:cs typeface="Times New Roman" panose="02020603050405020304" pitchFamily="18" charset="0"/>
              </a:rPr>
              <a:t> қ. 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 </a:t>
            </a:r>
            <a:endParaRPr lang="x-none"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1907085"/>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a:t>
            </a:r>
            <a:r>
              <a:rPr lang="en-US" sz="1200" dirty="0">
                <a:solidFill>
                  <a:schemeClr val="tx1"/>
                </a:solidFill>
                <a:latin typeface="Times New Roman" panose="02020603050405020304" pitchFamily="18" charset="0"/>
                <a:cs typeface="Times New Roman" panose="02020603050405020304" pitchFamily="18" charset="0"/>
              </a:rPr>
              <a:t>4</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solidFill>
                <a:latin typeface="Times New Roman" panose="02020603050405020304" pitchFamily="18" charset="0"/>
                <a:cs typeface="Times New Roman" panose="02020603050405020304" pitchFamily="18" charset="0"/>
              </a:rPr>
              <a:t>, 2</a:t>
            </a:r>
            <a:r>
              <a:rPr lang="en-US" sz="1200" dirty="0">
                <a:solidFill>
                  <a:schemeClr val="tx1"/>
                </a:solidFill>
                <a:latin typeface="Times New Roman" panose="02020603050405020304" pitchFamily="18" charset="0"/>
                <a:cs typeface="Times New Roman" panose="02020603050405020304" pitchFamily="18" charset="0"/>
              </a:rPr>
              <a:t>5</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жөғарылауы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750931154"/>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14355</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2118</cp:revision>
  <cp:lastPrinted>2021-11-30T05:55:07Z</cp:lastPrinted>
  <dcterms:created xsi:type="dcterms:W3CDTF">2018-03-27T06:03:00Z</dcterms:created>
  <dcterms:modified xsi:type="dcterms:W3CDTF">2022-01-23T06:37:11Z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