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169941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69852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23-25°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1842" y="3032166"/>
            <a:ext cx="4697050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Объявляется 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13870</TotalTime>
  <Words>554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1999</cp:revision>
  <cp:lastPrinted>2021-10-14T11:15:53Z</cp:lastPrinted>
  <dcterms:created xsi:type="dcterms:W3CDTF">2018-03-27T06:03:00Z</dcterms:created>
  <dcterms:modified xsi:type="dcterms:W3CDTF">2022-01-23T07:05:17Z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