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407323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432723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2263575"/>
              </p:ext>
            </p:extLst>
          </p:nvPr>
        </p:nvGraphicFramePr>
        <p:xfrm>
          <a:off x="5029423" y="4770463"/>
          <a:ext cx="4691064" cy="173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Временами туман.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осадков. Временами туман. Ветер северо-восточный 9-14  м/с. Температура воздуха ночью 5-7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12937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2059</cp:revision>
  <cp:lastPrinted>2022-01-23T07:22:47Z</cp:lastPrinted>
  <dcterms:created xsi:type="dcterms:W3CDTF">2018-03-27T06:03:00Z</dcterms:created>
  <dcterms:modified xsi:type="dcterms:W3CDTF">2022-01-23T07:33:07Z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