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853444590"/>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Қостанай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2453966"/>
              </p:ext>
            </p:extLst>
          </p:nvPr>
        </p:nvGraphicFramePr>
        <p:xfrm>
          <a:off x="307975" y="2588895"/>
          <a:ext cx="4465638" cy="199223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23</a:t>
                      </a:r>
                      <a:r>
                        <a:rPr lang="ru-RU" altLang="ru-RU" sz="1200" b="1" i="1" dirty="0" smtClean="0">
                          <a:solidFill>
                            <a:schemeClr val="tx2">
                              <a:lumMod val="75000"/>
                            </a:schemeClr>
                          </a:solidFill>
                          <a:latin typeface="Times New Roman" panose="02020603050405020304" pitchFamily="18" charset="0"/>
                          <a:cs typeface="Times New Roman" panose="02020603050405020304" pitchFamily="18" charset="0"/>
                        </a:rPr>
                        <a:t> </a:t>
                      </a:r>
                      <a:r>
                        <a:rPr lang="ru-RU" altLang="ru-RU" sz="1200" b="1" i="1" dirty="0" err="1" smtClean="0">
                          <a:solidFill>
                            <a:schemeClr val="tx2">
                              <a:lumMod val="75000"/>
                            </a:schemeClr>
                          </a:solidFill>
                          <a:latin typeface="Times New Roman" panose="02020603050405020304" pitchFamily="18" charset="0"/>
                          <a:cs typeface="Times New Roman" panose="02020603050405020304" pitchFamily="18" charset="0"/>
                        </a:rPr>
                        <a:t>қантар</a:t>
                      </a:r>
                      <a:endParaRPr lang="zh-CN" altLang="x-none" sz="1200" b="1" i="1"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2999" y="114301"/>
            <a:ext cx="4824413" cy="1938992"/>
          </a:xfrm>
          <a:prstGeom prst="rect">
            <a:avLst/>
          </a:prstGeom>
        </p:spPr>
        <p:txBody>
          <a:bodyPr wrap="square">
            <a:spAutoFit/>
          </a:bodyPr>
          <a:lstStyle/>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endParaRPr lang="ru-RU" altLang="ru-RU" sz="1200" b="1" dirty="0" smtClean="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24 </a:t>
            </a:r>
            <a:r>
              <a:rPr lang="kk-KZ" altLang="ru-RU" sz="1200" b="1" dirty="0">
                <a:latin typeface="Times New Roman" panose="02020603050405020304" pitchFamily="18" charset="0"/>
                <a:cs typeface="Times New Roman" panose="02020603050405020304" pitchFamily="18" charset="0"/>
              </a:rPr>
              <a:t>қаңтарда</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21 қантарына 23 сағаттан </a:t>
            </a:r>
            <a:r>
              <a:rPr lang="kk-KZ" altLang="ru-RU" sz="1200" b="1" dirty="0">
                <a:latin typeface="Times New Roman" panose="02020603050405020304" pitchFamily="18" charset="0"/>
                <a:cs typeface="Times New Roman" panose="02020603050405020304" pitchFamily="18" charset="0"/>
              </a:rPr>
              <a:t>2021 жылдың </a:t>
            </a:r>
            <a:r>
              <a:rPr lang="kk-KZ" altLang="ru-RU" sz="1200" b="1" dirty="0" smtClean="0">
                <a:latin typeface="Times New Roman" panose="02020603050405020304" pitchFamily="18" charset="0"/>
                <a:cs typeface="Times New Roman" panose="02020603050405020304" pitchFamily="18" charset="0"/>
              </a:rPr>
              <a:t>24 қаңтарына </a:t>
            </a:r>
            <a:r>
              <a:rPr lang="kk-KZ" altLang="ru-RU" sz="1200" b="1" dirty="0">
                <a:latin typeface="Times New Roman" panose="02020603050405020304" pitchFamily="18" charset="0"/>
                <a:cs typeface="Times New Roman" panose="02020603050405020304" pitchFamily="18" charset="0"/>
              </a:rPr>
              <a:t>дейін 21 сағатқа </a:t>
            </a:r>
            <a:r>
              <a:rPr lang="kk-KZ" altLang="ru-RU" sz="1200" b="1" dirty="0" smtClean="0">
                <a:latin typeface="Times New Roman" panose="02020603050405020304" pitchFamily="18" charset="0"/>
                <a:cs typeface="Times New Roman" panose="02020603050405020304" pitchFamily="18" charset="0"/>
              </a:rPr>
              <a:t>дейін</a:t>
            </a:r>
          </a:p>
          <a:p>
            <a:pPr lvl="0" algn="ctr"/>
            <a:r>
              <a:rPr lang="ru-RU" sz="1200" dirty="0" err="1" smtClean="0">
                <a:latin typeface="Times New Roman" panose="02020603050405020304" pitchFamily="18" charset="0"/>
                <a:cs typeface="Times New Roman" panose="02020603050405020304" pitchFamily="18" charset="0"/>
              </a:rPr>
              <a:t>Жауын-шашынсыз</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Шы</a:t>
            </a:r>
            <a:r>
              <a:rPr lang="kk-KZ" altLang="ru-RU" sz="1200" dirty="0" smtClean="0">
                <a:latin typeface="Times New Roman" panose="02020603050405020304" pitchFamily="18" charset="0"/>
                <a:cs typeface="Times New Roman" panose="02020603050405020304" pitchFamily="18" charset="0"/>
              </a:rPr>
              <a:t>ғыс бағыттарынан </a:t>
            </a:r>
            <a:r>
              <a:rPr lang="ru-RU" altLang="ru-RU" sz="1200" dirty="0" err="1" smtClean="0">
                <a:latin typeface="Times New Roman" panose="02020603050405020304" pitchFamily="18" charset="0"/>
                <a:cs typeface="Times New Roman" panose="02020603050405020304" pitchFamily="18" charset="0"/>
              </a:rPr>
              <a:t>жел</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соғады</a:t>
            </a:r>
            <a:r>
              <a:rPr lang="ru-RU" altLang="ru-RU" sz="1200" dirty="0" smtClean="0">
                <a:latin typeface="Times New Roman" panose="02020603050405020304" pitchFamily="18" charset="0"/>
                <a:cs typeface="Times New Roman" panose="02020603050405020304" pitchFamily="18" charset="0"/>
              </a:rPr>
              <a:t>, </a:t>
            </a:r>
            <a:r>
              <a:rPr lang="kk-KZ" altLang="ru-RU" sz="1200" dirty="0" smtClean="0">
                <a:latin typeface="Times New Roman" panose="02020603050405020304" pitchFamily="18" charset="0"/>
                <a:cs typeface="Times New Roman" panose="02020603050405020304" pitchFamily="18" charset="0"/>
              </a:rPr>
              <a:t>күші 2-7 </a:t>
            </a:r>
            <a:r>
              <a:rPr lang="ru-RU" altLang="ru-RU" sz="1200" dirty="0" smtClean="0">
                <a:latin typeface="Times New Roman" panose="02020603050405020304" pitchFamily="18" charset="0"/>
                <a:cs typeface="Times New Roman" panose="02020603050405020304" pitchFamily="18" charset="0"/>
              </a:rPr>
              <a:t>м/с. </a:t>
            </a:r>
            <a:r>
              <a:rPr lang="kk-KZ" altLang="ru-RU" sz="1200" dirty="0" smtClean="0">
                <a:latin typeface="Times New Roman" panose="02020603050405020304" pitchFamily="18" charset="0"/>
                <a:cs typeface="Times New Roman" panose="02020603050405020304" pitchFamily="18" charset="0"/>
              </a:rPr>
              <a:t>Ауа температурасы түнде 23-25,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17-19 градус </a:t>
            </a:r>
            <a:r>
              <a:rPr lang="kk-KZ" altLang="ru-RU" sz="1200" dirty="0">
                <a:latin typeface="Times New Roman" panose="02020603050405020304" pitchFamily="18" charset="0"/>
                <a:cs typeface="Times New Roman" panose="02020603050405020304" pitchFamily="18" charset="0"/>
              </a:rPr>
              <a:t>аяз болады.</a:t>
            </a:r>
          </a:p>
          <a:p>
            <a:pPr lvl="0" indent="182563" algn="ctr"/>
            <a:r>
              <a:rPr lang="kk-KZ" sz="1200" b="1" dirty="0" smtClean="0">
                <a:latin typeface="Times New Roman" panose="02020603050405020304" pitchFamily="18" charset="0"/>
                <a:cs typeface="Times New Roman" panose="02020603050405020304" pitchFamily="18" charset="0"/>
              </a:rPr>
              <a:t>25 қантарға</a:t>
            </a:r>
            <a:r>
              <a:rPr lang="ru-RU" sz="1200" b="1" dirty="0" smtClean="0">
                <a:latin typeface="Times New Roman" panose="02020603050405020304" pitchFamily="18" charset="0"/>
                <a:cs typeface="Times New Roman" panose="02020603050405020304" pitchFamily="18" charset="0"/>
              </a:rPr>
              <a:t> 2022 </a:t>
            </a:r>
            <a:r>
              <a:rPr lang="ru-RU" sz="1200" b="1" dirty="0" err="1" smtClean="0">
                <a:latin typeface="Times New Roman" panose="02020603050405020304" pitchFamily="18" charset="0"/>
                <a:cs typeface="Times New Roman" panose="02020603050405020304" pitchFamily="18" charset="0"/>
              </a:rPr>
              <a:t>жылғы</a:t>
            </a:r>
            <a:endParaRPr lang="ru-RU" sz="1200" b="1" dirty="0">
              <a:latin typeface="Times New Roman" panose="02020603050405020304" pitchFamily="18" charset="0"/>
              <a:cs typeface="Times New Roman" panose="02020603050405020304" pitchFamily="18" charset="0"/>
            </a:endParaRPr>
          </a:p>
          <a:p>
            <a:pPr lvl="0" indent="182563" algn="ctr"/>
            <a:r>
              <a:rPr lang="ru-RU" sz="1200" b="1" dirty="0" smtClean="0">
                <a:latin typeface="Times New Roman" panose="02020603050405020304" pitchFamily="18" charset="0"/>
                <a:cs typeface="Times New Roman" panose="02020603050405020304" pitchFamily="18" charset="0"/>
              </a:rPr>
              <a:t>24 </a:t>
            </a:r>
            <a:r>
              <a:rPr lang="ru-RU" sz="1200" b="1" dirty="0" err="1">
                <a:latin typeface="Times New Roman" panose="02020603050405020304" pitchFamily="18" charset="0"/>
                <a:cs typeface="Times New Roman" panose="02020603050405020304" pitchFamily="18" charset="0"/>
              </a:rPr>
              <a:t>қантарға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25 </a:t>
            </a:r>
            <a:r>
              <a:rPr lang="ru-RU" sz="1200" b="1" dirty="0" err="1" smtClean="0">
                <a:latin typeface="Times New Roman" panose="02020603050405020304" pitchFamily="18" charset="0"/>
                <a:cs typeface="Times New Roman" panose="02020603050405020304" pitchFamily="18" charset="0"/>
              </a:rPr>
              <a:t>қантар</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9-ға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lvl="0" indent="182563" algn="just"/>
            <a:r>
              <a:rPr lang="kk-KZ"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Шығыстан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a:t>
            </a:r>
            <a:r>
              <a:rPr lang="ru-RU" sz="1200" dirty="0">
                <a:latin typeface="Times New Roman" panose="02020603050405020304" pitchFamily="18" charset="0"/>
                <a:cs typeface="Times New Roman" panose="02020603050405020304" pitchFamily="18" charset="0"/>
              </a:rPr>
              <a:t>м/с</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23-25 градус</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571567108"/>
              </p:ext>
            </p:extLst>
          </p:nvPr>
        </p:nvGraphicFramePr>
        <p:xfrm>
          <a:off x="5021266" y="4534534"/>
          <a:ext cx="4667576" cy="1893753"/>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3071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353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2138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652201443"/>
              </p:ext>
            </p:extLst>
          </p:nvPr>
        </p:nvGraphicFramePr>
        <p:xfrm>
          <a:off x="4973638" y="6464130"/>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032" y="4104371"/>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қантар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21266" y="3769134"/>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14969" y="2495735"/>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24, </a:t>
            </a:r>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25 </a:t>
            </a:r>
            <a:r>
              <a:rPr lang="ru-RU" sz="1200" dirty="0" err="1" smtClean="0">
                <a:solidFill>
                  <a:schemeClr val="tx1"/>
                </a:solidFill>
                <a:latin typeface="Times New Roman" panose="02020603050405020304" pitchFamily="18" charset="0"/>
                <a:cs typeface="Times New Roman" panose="02020603050405020304" pitchFamily="18" charset="0"/>
              </a:rPr>
              <a:t>қаңтарына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жоғарылауы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a:p>
            <a:pPr algn="just"/>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28589" y="4659557"/>
            <a:ext cx="4794304"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922" y="4521817"/>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864712609"/>
              </p:ext>
            </p:extLst>
          </p:nvPr>
        </p:nvGraphicFramePr>
        <p:xfrm>
          <a:off x="5331002" y="548496"/>
          <a:ext cx="4167505" cy="804672"/>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0,13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13346</TotalTime>
  <Words>551</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2108</cp:revision>
  <cp:lastPrinted>2021-07-01T07:38:07Z</cp:lastPrinted>
  <dcterms:created xsi:type="dcterms:W3CDTF">2018-03-27T06:03:00Z</dcterms:created>
  <dcterms:modified xsi:type="dcterms:W3CDTF">2022-01-23T07:19:25Z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