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76812" y="78754"/>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 қаласы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24 қаңтарға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20-ден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Антициклонның әсерінен жауын-шашын болмайды. Шығыстан жел соғады, күші 5-10 м/с</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16-18,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12-14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b="1" dirty="0" smtClean="0">
              <a:solidFill>
                <a:srgbClr val="000000"/>
              </a:solidFill>
              <a:latin typeface="Times New Roman" pitchFamily="18" charset="0"/>
              <a:cs typeface="Times New Roman" pitchFamily="18" charset="0"/>
            </a:endParaRPr>
          </a:p>
          <a:p>
            <a:pPr lvl="0" indent="182563" algn="ct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25 </a:t>
            </a:r>
            <a:r>
              <a:rPr lang="kk-KZ" sz="1200" b="1" dirty="0" smtClean="0">
                <a:solidFill>
                  <a:srgbClr val="000000"/>
                </a:solidFill>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ж. 24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25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latin typeface="Times New Roman" pitchFamily="18" charset="0"/>
                <a:cs typeface="Times New Roman" pitchFamily="18" charset="0"/>
              </a:rPr>
              <a:t>Антициклонның әсерінен жауын-шашын болмайды. Шығыстан жел соғады, күші 5-10 </a:t>
            </a:r>
            <a:r>
              <a:rPr lang="kk-KZ" sz="1200" dirty="0" smtClean="0">
                <a:solidFill>
                  <a:srgbClr val="000000"/>
                </a:solidFill>
                <a:latin typeface="Times New Roman" panose="02020603050405020304" pitchFamily="18" charset="0"/>
                <a:cs typeface="Times New Roman" panose="02020603050405020304" pitchFamily="18" charset="0"/>
                <a:sym typeface="+mn-ea"/>
              </a:rPr>
              <a:t>м/с. Ауа температурасы 15-17 градус аяз болады. </a:t>
            </a: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996</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907" y="390286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11783" y="342606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336661"/>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қаңтарға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a:solidFill>
                  <a:schemeClr val="tx1"/>
                </a:solidFill>
                <a:latin typeface="Times New Roman" panose="02020603050405020304" pitchFamily="18" charset="0"/>
                <a:cs typeface="Times New Roman" panose="02020603050405020304" pitchFamily="18" charset="0"/>
              </a:rPr>
              <a:t>т</a:t>
            </a:r>
            <a:r>
              <a:rPr lang="kk-KZ" sz="1200" dirty="0" smtClean="0">
                <a:solidFill>
                  <a:schemeClr val="tx1"/>
                </a:solidFill>
                <a:latin typeface="Times New Roman" panose="02020603050405020304" pitchFamily="18" charset="0"/>
                <a:cs typeface="Times New Roman" panose="02020603050405020304" pitchFamily="18" charset="0"/>
              </a:rPr>
              <a:t>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25785"/>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3843306218"/>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12969</TotalTime>
  <Words>536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2051</cp:revision>
  <cp:lastPrinted>2021-07-01T07:38:07Z</cp:lastPrinted>
  <dcterms:created xsi:type="dcterms:W3CDTF">2018-03-27T06:03:00Z</dcterms:created>
  <dcterms:modified xsi:type="dcterms:W3CDTF">2022-01-23T06:15:42Z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