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722302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87525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северо-восточный 6-11 м/с. Температура воздуха ночью 4-6,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25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северный, северо-восточный 6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-11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6-8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23.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11:39 (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12747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1975</cp:revision>
  <cp:lastPrinted>2021-07-01T03:56:27Z</cp:lastPrinted>
  <dcterms:created xsi:type="dcterms:W3CDTF">2018-03-27T06:03:00Z</dcterms:created>
  <dcterms:modified xsi:type="dcterms:W3CDTF">2022-01-23T07:03:22Z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