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3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9759621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15-17,  днем 7-9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69086" y="3583943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4731576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587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1988</cp:revision>
  <cp:lastPrinted>2021-07-01T03:56:27Z</cp:lastPrinted>
  <dcterms:created xsi:type="dcterms:W3CDTF">2018-03-27T06:03:00Z</dcterms:created>
  <dcterms:modified xsi:type="dcterms:W3CDTF">2022-01-23T06:18:09Z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