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615818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07203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23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9-14, порывы 15-20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25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13652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1996</cp:revision>
  <cp:lastPrinted>2021-10-15T03:50:29Z</cp:lastPrinted>
  <dcterms:created xsi:type="dcterms:W3CDTF">2018-03-27T06:03:00Z</dcterms:created>
  <dcterms:modified xsi:type="dcterms:W3CDTF">2022-01-23T07:17:39Z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