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334857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восточных направлений 2-7 м/с. Температура воздуха ночью 23-25, днем 17-19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24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23-25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072186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13231</TotalTime>
  <Words>537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2030</cp:revision>
  <cp:lastPrinted>2021-07-01T03:56:27Z</cp:lastPrinted>
  <dcterms:created xsi:type="dcterms:W3CDTF">2018-03-27T06:03:00Z</dcterms:created>
  <dcterms:modified xsi:type="dcterms:W3CDTF">2022-01-23T07:19:22Z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