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07749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24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23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24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100" dirty="0" smtClean="0">
                <a:latin typeface="Times New Roman KZ" pitchFamily="18" charset="0"/>
                <a:ea typeface="Times New Roman KZ" pitchFamily="18" charset="0"/>
                <a:cs typeface="Times New Roman" pitchFamily="18" charset="0"/>
              </a:rPr>
              <a:t>Көшпелі бұлтты</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күндіз аздаған қар</a:t>
            </a:r>
            <a:r>
              <a:rPr lang="ru-RU" sz="1100" dirty="0" err="1" smtClean="0">
                <a:latin typeface="Times New Roman KZ" pitchFamily="18" charset="0"/>
                <a:ea typeface="Times New Roman KZ" pitchFamily="18" charset="0"/>
              </a:rPr>
              <a:t>.</a:t>
            </a:r>
            <a:r>
              <a:rPr lang="ru-RU" sz="1100" dirty="0" smtClean="0">
                <a:latin typeface="Times New Roman KZ" pitchFamily="18" charset="0"/>
                <a:ea typeface="Times New Roman KZ" pitchFamily="18" charset="0"/>
              </a:rPr>
              <a:t> </a:t>
            </a:r>
            <a:r>
              <a:rPr lang="kk-KZ" sz="1100" dirty="0" smtClean="0">
                <a:latin typeface="Times New Roman KZ" pitchFamily="18" charset="0"/>
                <a:ea typeface="Times New Roman KZ" pitchFamily="18" charset="0"/>
                <a:cs typeface="Times New Roman" pitchFamily="18" charset="0"/>
              </a:rPr>
              <a:t>Солтүстік-шығыстан  жел соғады, күші 2-7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түнде </a:t>
            </a:r>
            <a:r>
              <a:rPr lang="ru-RU" sz="1100" dirty="0" smtClean="0">
                <a:latin typeface="Times New Roman KZ" pitchFamily="18" charset="0"/>
                <a:ea typeface="Times New Roman KZ" pitchFamily="18" charset="0"/>
                <a:cs typeface="Times New Roman" pitchFamily="18" charset="0"/>
                <a:sym typeface="+mn-ea"/>
              </a:rPr>
              <a:t>11-13</a:t>
            </a:r>
            <a:r>
              <a:rPr lang="kk-KZ" sz="1100" dirty="0" smtClean="0">
                <a:latin typeface="Times New Roman KZ" pitchFamily="18" charset="0"/>
                <a:ea typeface="Times New Roman KZ" pitchFamily="18" charset="0"/>
                <a:cs typeface="Times New Roman" pitchFamily="18" charset="0"/>
              </a:rPr>
              <a:t>, күндіз 2-4 градус аяз</a:t>
            </a:r>
            <a:r>
              <a:rPr lang="kk-KZ" sz="1200" dirty="0" smtClean="0">
                <a:latin typeface="Times New Roman KZ" pitchFamily="18" charset="0"/>
                <a:ea typeface="Times New Roman KZ" pitchFamily="18" charset="0"/>
                <a:cs typeface="Times New Roman" pitchFamily="18" charset="0"/>
              </a:rPr>
              <a:t>.</a:t>
            </a:r>
          </a:p>
          <a:p>
            <a:pPr algn="ctr"/>
            <a:r>
              <a:rPr lang="kk-KZ" altLang="ru-RU" sz="1200" b="1" dirty="0" smtClean="0">
                <a:latin typeface="Times New Roman KZ" pitchFamily="18" charset="0"/>
                <a:ea typeface="Times New Roman KZ" pitchFamily="18" charset="0"/>
                <a:cs typeface="Times New Roman" pitchFamily="18" charset="0"/>
              </a:rPr>
              <a:t>25 қаңтар</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24 </a:t>
            </a:r>
            <a:r>
              <a:rPr lang="ru-RU" sz="1200" b="1" dirty="0" err="1" smtClean="0">
                <a:latin typeface="Times New Roman KZ" pitchFamily="18" charset="0"/>
                <a:ea typeface="Times New Roman KZ" pitchFamily="18" charset="0"/>
                <a:cs typeface="Times New Roman" pitchFamily="18" charset="0"/>
              </a:rPr>
              <a:t>қаңтар 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25</a:t>
            </a:r>
            <a:r>
              <a:rPr lang="kk-KZ" altLang="ru-RU" sz="1200" b="1" dirty="0" smtClean="0">
                <a:latin typeface="Times New Roman KZ" pitchFamily="18" charset="0"/>
                <a:ea typeface="Times New Roman KZ" pitchFamily="18" charset="0"/>
                <a:cs typeface="Times New Roman" pitchFamily="18" charset="0"/>
              </a:rPr>
              <a:t> қаңтар</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100" dirty="0" smtClean="0">
                <a:latin typeface="Times New Roman KZ" pitchFamily="18" charset="0"/>
                <a:ea typeface="Times New Roman KZ" pitchFamily="18" charset="0"/>
                <a:cs typeface="Times New Roman" pitchFamily="18" charset="0"/>
              </a:rPr>
              <a:t>Бұлтты</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кей</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уақыттарда </a:t>
            </a:r>
            <a:r>
              <a:rPr lang="ru-RU" sz="1100" smtClean="0">
                <a:latin typeface="Times New Roman KZ" pitchFamily="18" charset="0"/>
                <a:ea typeface="Times New Roman KZ" pitchFamily="18" charset="0"/>
                <a:cs typeface="Times New Roman" pitchFamily="18" charset="0"/>
              </a:rPr>
              <a:t>қар</a:t>
            </a:r>
            <a:r>
              <a:rPr lang="kk-KZ" sz="1100" smtClean="0">
                <a:latin typeface="Times New Roman KZ" pitchFamily="18" charset="0"/>
                <a:ea typeface="Times New Roman KZ" pitchFamily="18" charset="0"/>
                <a:cs typeface="Times New Roman" pitchFamily="18" charset="0"/>
              </a:rPr>
              <a:t>. </a:t>
            </a:r>
            <a:r>
              <a:rPr lang="kk-KZ" sz="1100" dirty="0" smtClean="0">
                <a:latin typeface="Times New Roman KZ" pitchFamily="18" charset="0"/>
                <a:ea typeface="Times New Roman KZ" pitchFamily="18" charset="0"/>
                <a:cs typeface="Times New Roman" pitchFamily="18" charset="0"/>
              </a:rPr>
              <a:t>Солтүстік-шығыстан жел соғады, күші 0-5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8-10 градус </a:t>
            </a:r>
            <a:r>
              <a:rPr lang="ru-RU" sz="1100" dirty="0" err="1" smtClean="0">
                <a:latin typeface="Times New Roman KZ" pitchFamily="18" charset="0"/>
                <a:ea typeface="Times New Roman KZ" pitchFamily="18" charset="0"/>
                <a:cs typeface="Times New Roman" pitchFamily="18" charset="0"/>
                <a:sym typeface="+mn-ea"/>
              </a:rPr>
              <a:t>аяз</a:t>
            </a:r>
            <a:r>
              <a:rPr lang="ru-RU" sz="1100" dirty="0" smtClean="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7" y="32584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551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қаңтарға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12833</TotalTime>
  <Words>540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2081</cp:revision>
  <cp:lastPrinted>2021-07-01T03:56:27Z</cp:lastPrinted>
  <dcterms:created xsi:type="dcterms:W3CDTF">2018-03-27T06:03:00Z</dcterms:created>
  <dcterms:modified xsi:type="dcterms:W3CDTF">2022-01-23T07:08:43Z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