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88150" cy="992346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t" anchorCtr="0" compatLnSpc="1"/>
          <a:lstStyle>
            <a:lvl1pPr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4468" y="1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t" anchorCtr="0" compatLnSpc="1"/>
          <a:lstStyle>
            <a:lvl1pPr algn="r"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76313" y="1239838"/>
            <a:ext cx="4835525" cy="3348037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430" y="4775329"/>
            <a:ext cx="5429290" cy="3907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688" tIns="46844" rIns="93688" bIns="46844" numCol="1" anchor="t" anchorCtr="0" compatLnSpc="1"/>
          <a:lstStyle/>
          <a:p>
            <a:pPr marL="0" marR="0" lvl="0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439" marR="0" lvl="1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6880" marR="0" lvl="2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5319" marR="0" lvl="3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3759" marR="0" lvl="4" indent="0" algn="l" defTabSz="93688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5257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b" anchorCtr="0" compatLnSpc="1"/>
          <a:lstStyle>
            <a:lvl1pPr defTabSz="936880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4468" y="9425257"/>
            <a:ext cx="2942147" cy="498207"/>
          </a:xfrm>
          <a:prstGeom prst="rect">
            <a:avLst/>
          </a:prstGeom>
        </p:spPr>
        <p:txBody>
          <a:bodyPr vert="horz" wrap="square" lIns="93688" tIns="46844" rIns="93688" bIns="46844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40967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Туман. Ветер восточный 0-5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22-24,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12788</TotalTime>
  <Words>585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2022-01-23T07:31:17Z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