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55051722"/>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654467"/>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sz="1200" b="1" dirty="0" err="1" smtClean="0">
                <a:solidFill>
                  <a:srgbClr val="000000"/>
                </a:solidFill>
                <a:latin typeface="Times New Roman" panose="02020603050405020304" pitchFamily="18" charset="0"/>
                <a:cs typeface="Times New Roman" panose="02020603050405020304" pitchFamily="18" charset="0"/>
              </a:rPr>
              <a:t>қаңтар</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136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a:solidFill>
                  <a:srgbClr val="000000"/>
                </a:solidFill>
                <a:latin typeface="Times New Roman" panose="02020603050405020304" pitchFamily="18" charset="0"/>
                <a:cs typeface="Times New Roman" panose="02020603050405020304" pitchFamily="18" charset="0"/>
              </a:rPr>
              <a:t>24 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23</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24</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24</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25</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22" name="TextBox 13"/>
          <p:cNvSpPr txBox="1"/>
          <p:nvPr/>
        </p:nvSpPr>
        <p:spPr>
          <a:xfrm>
            <a:off x="4947356" y="312273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1955" y="222367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24, 25 </a:t>
            </a:r>
            <a:r>
              <a:rPr lang="ru-RU" sz="1200" dirty="0" err="1" smtClean="0">
                <a:solidFill>
                  <a:schemeClr val="tx1"/>
                </a:solidFill>
                <a:latin typeface="Times New Roman" panose="02020603050405020304" pitchFamily="18" charset="0"/>
                <a:cs typeface="Times New Roman" panose="02020603050405020304" pitchFamily="18" charset="0"/>
              </a:rPr>
              <a:t>қаңтарына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a:solidFill>
                  <a:schemeClr val="tx1"/>
                </a:solidFill>
                <a:latin typeface="Times New Roman" panose="02020603050405020304" pitchFamily="18" charset="0"/>
                <a:cs typeface="Times New Roman" panose="02020603050405020304" pitchFamily="18" charset="0"/>
              </a:rPr>
              <a:t>ыдыруына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13094</TotalTime>
  <Words>571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2042</cp:revision>
  <cp:lastPrinted>2021-07-01T03:56:27Z</cp:lastPrinted>
  <dcterms:created xsi:type="dcterms:W3CDTF">2018-03-27T06:03:00Z</dcterms:created>
  <dcterms:modified xsi:type="dcterms:W3CDTF">2022-01-23T06:38:39Z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