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накаплению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016895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Временами туман. Ветер восточный 5-10 м/с. Температура воздуха ночью 5-7 мороза, днем       3-5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25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Ветер восточный 5-10 м/с. Температура воздуха ночью 6-8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12779</TotalTime>
  <Words>612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2030</cp:revision>
  <cp:lastPrinted>2021-07-01T03:56:27Z</cp:lastPrinted>
  <dcterms:created xsi:type="dcterms:W3CDTF">2018-03-27T06:03:00Z</dcterms:created>
  <dcterms:modified xsi:type="dcterms:W3CDTF">2022-01-23T07:14:20Z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