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16-18, днем 12-14 мороза.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восточный 5-10 м/с. Температура воздуха 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717087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367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30092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12917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2027</cp:revision>
  <cp:lastPrinted>2021-02-03T11:37:00Z</cp:lastPrinted>
  <dcterms:created xsi:type="dcterms:W3CDTF">2018-03-27T06:03:00Z</dcterms:created>
  <dcterms:modified xsi:type="dcterms:W3CDTF">2022-01-23T06:15:45Z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