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590080B8-1060-4D97-8A0A-66C94C2963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965484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AB763-5291-4FF8-A77B-DE1CC29CE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3A143-C74B-4663-ADA2-89C6F035FE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F9009-4CD6-49D3-8959-EE2DCB229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7BDE3-E018-45E7-B2A9-3A49635799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F8DD6-4908-42F7-ACF1-15079482E8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CC7BA-3625-43EB-AE1E-B8B4A0816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2AD3D-0FDC-4E26-B77B-BB42F04385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CD81E-BF13-4854-8B24-B00B60E600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83FD-C58D-4BD8-BC2D-000B93DF6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73005-B673-4C1A-B820-7611DEE6E3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ADF12-4F94-4C72-A357-F066622277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D637AAD-E593-4059-8122-6D1DF031CF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23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24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23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24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Облачно, временами небольшой снег, туман. Ветер 0-5 м/с. Температура воздуха ночью 5-7, днем 0-2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мороза.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25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24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25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7-9 мороза. </a:t>
            </a:r>
            <a:endParaRPr lang="kk-KZ" sz="1200">
              <a:latin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24, ночью 25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</a:t>
            </a:r>
            <a:r>
              <a:rPr lang="en-US" altLang="en-US" sz="1200">
                <a:latin typeface="Times New Roman" pitchFamily="18" charset="0"/>
                <a:sym typeface="+mn-ea"/>
              </a:rPr>
              <a:t>и</a:t>
            </a:r>
            <a:r>
              <a:rPr lang="ru-RU" altLang="en-US" sz="1200">
                <a:latin typeface="Times New Roman" pitchFamily="18" charset="0"/>
                <a:sym typeface="+mn-ea"/>
              </a:rPr>
              <a:t>ю</a:t>
            </a:r>
            <a:r>
              <a:rPr lang="ru-RU" altLang="en-US" sz="1200">
                <a:solidFill>
                  <a:srgbClr val="FF0000"/>
                </a:solidFill>
                <a:latin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79710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13112</TotalTime>
  <Words>760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2095</cp:revision>
  <cp:lastPrinted>2021-07-01T09:11:30Z</cp:lastPrinted>
  <dcterms:created xsi:type="dcterms:W3CDTF">2018-03-27T06:03:00Z</dcterms:created>
  <dcterms:modified xsi:type="dcterms:W3CDTF">2022-01-23T07:40:01Z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