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418755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7738676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января до 21 ч. 24 января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северных направлений 0-5 м/с. Температура воздуха ночью 26-28, днем 16-18 мороза.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24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25 января 2022 г.</a:t>
            </a: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южных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направлений 0-5 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25-27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8875" y="1801665"/>
            <a:ext cx="4736418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января,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янва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8875" y="2852936"/>
            <a:ext cx="4736417" cy="461665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Ожидаются неблагоприятные метеорологические условия. Предупреждение НМУ 1 степени по г. Павлодар, г. Аксу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572783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13992</TotalTime>
  <Words>619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2083</cp:revision>
  <cp:lastPrinted>2021-11-30T05:55:24Z</cp:lastPrinted>
  <dcterms:created xsi:type="dcterms:W3CDTF">2018-03-27T06:03:00Z</dcterms:created>
  <dcterms:modified xsi:type="dcterms:W3CDTF">2022-01-23T06:37:25Z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