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1432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2-7</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күндіз 13-15°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шығыстан 2-7</a:t>
            </a:r>
            <a:r>
              <a:rPr lang="ru-RU"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27232" y="316356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887" y="23015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525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2047</cp:revision>
  <cp:lastPrinted>2021-07-01T03:56:27Z</cp:lastPrinted>
  <dcterms:created xsi:type="dcterms:W3CDTF">2018-03-27T06:03:00Z</dcterms:created>
  <dcterms:modified xsi:type="dcterms:W3CDTF">2022-01-23T07:05:15Z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