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23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24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kk-KZ" sz="1200" dirty="0" smtClean="0">
                <a:latin typeface="Times New Roman" pitchFamily="18" charset="0"/>
                <a:cs typeface="Times New Roman" pitchFamily="18" charset="0"/>
              </a:rPr>
              <a:t>-шашынсыз болады. Кей уақытта тұман түседі. Шығыстан жел соғады, күші 5-10 м/с. Ауа температурасы түнде  5-7 градус аяз, күндіз 3-5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25</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12977</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2105</cp:revision>
  <cp:lastPrinted>2021-07-01T03:56:27Z</cp:lastPrinted>
  <dcterms:created xsi:type="dcterms:W3CDTF">2018-03-27T06:03:00Z</dcterms:created>
  <dcterms:modified xsi:type="dcterms:W3CDTF">2022-01-23T07:14:18Z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