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66135429"/>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39858" y="37762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58362346"/>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649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21200" y="146894"/>
            <a:ext cx="4794914"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23 қаңтарға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solidFill>
                  <a:prstClr val="black"/>
                </a:solidFill>
                <a:latin typeface="Times New Roman" panose="02020603050405020304" pitchFamily="18" charset="0"/>
                <a:cs typeface="Times New Roman" panose="02020603050405020304" pitchFamily="18" charset="0"/>
              </a:rPr>
              <a:t>2022 </a:t>
            </a:r>
            <a:r>
              <a:rPr lang="ru-RU" altLang="ru-RU" sz="1200" b="1" dirty="0">
                <a:solidFill>
                  <a:prstClr val="black"/>
                </a:solidFill>
                <a:latin typeface="Times New Roman" panose="02020603050405020304" pitchFamily="18" charset="0"/>
                <a:cs typeface="Times New Roman" panose="02020603050405020304" pitchFamily="18" charset="0"/>
              </a:rPr>
              <a:t>ж. </a:t>
            </a:r>
            <a:r>
              <a:rPr lang="ru-RU" altLang="ru-RU" sz="1200" b="1" dirty="0" smtClean="0">
                <a:solidFill>
                  <a:prstClr val="black"/>
                </a:solidFill>
                <a:latin typeface="Times New Roman" panose="02020603050405020304" pitchFamily="18" charset="0"/>
                <a:cs typeface="Times New Roman" panose="02020603050405020304" pitchFamily="18" charset="0"/>
              </a:rPr>
              <a:t>22 </a:t>
            </a:r>
            <a:r>
              <a:rPr lang="kk-KZ" altLang="ru-RU" sz="1200" b="1" dirty="0" smtClean="0">
                <a:solidFill>
                  <a:prstClr val="black"/>
                </a:solidFill>
                <a:latin typeface="Times New Roman" panose="02020603050405020304" pitchFamily="18" charset="0"/>
                <a:cs typeface="Times New Roman" panose="02020603050405020304" pitchFamily="18" charset="0"/>
              </a:rPr>
              <a:t>қаңтар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23 </a:t>
            </a:r>
            <a:r>
              <a:rPr lang="ru-RU" altLang="ru-RU" sz="1200" b="1" dirty="0" err="1" smtClean="0">
                <a:solidFill>
                  <a:prstClr val="black"/>
                </a:solidFill>
                <a:latin typeface="Times New Roman" panose="02020603050405020304" pitchFamily="18" charset="0"/>
                <a:cs typeface="Times New Roman" panose="02020603050405020304" pitchFamily="18" charset="0"/>
              </a:rPr>
              <a:t>қаңтар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lvl="0" indent="185738" algn="just"/>
            <a:r>
              <a:rPr lang="ru-RU" sz="1200" dirty="0" err="1">
                <a:solidFill>
                  <a:prstClr val="black"/>
                </a:solidFill>
                <a:latin typeface="Times New Roman" pitchFamily="18" charset="0"/>
                <a:cs typeface="Times New Roman" pitchFamily="18" charset="0"/>
              </a:rPr>
              <a:t>Жаыун-шашынсыз</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шығыстан 2-7</a:t>
            </a: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25-27°, </a:t>
            </a:r>
            <a:r>
              <a:rPr lang="kk-KZ" sz="1200" dirty="0" smtClean="0">
                <a:solidFill>
                  <a:prstClr val="black"/>
                </a:solidFill>
                <a:latin typeface="Times New Roman" pitchFamily="18" charset="0"/>
                <a:cs typeface="Times New Roman" pitchFamily="18" charset="0"/>
              </a:rPr>
              <a:t>күндіз 12-14° </a:t>
            </a:r>
            <a:r>
              <a:rPr lang="kk-KZ" sz="1200" dirty="0">
                <a:solidFill>
                  <a:prstClr val="black"/>
                </a:solidFill>
                <a:latin typeface="Times New Roman" pitchFamily="18" charset="0"/>
                <a:cs typeface="Times New Roman" pitchFamily="18" charset="0"/>
              </a:rPr>
              <a:t>аяз болады.</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24 қаңтарға </a:t>
            </a:r>
            <a:r>
              <a:rPr lang="ru-RU" sz="1200" b="1" dirty="0" smtClean="0">
                <a:solidFill>
                  <a:srgbClr val="000000"/>
                </a:solidFill>
                <a:latin typeface="Times New Roman" panose="02020603050405020304" pitchFamily="18" charset="0"/>
                <a:cs typeface="Times New Roman" panose="02020603050405020304" pitchFamily="18" charset="0"/>
                <a:sym typeface="+mn-ea"/>
              </a:rPr>
              <a:t>2022 </a:t>
            </a:r>
            <a:r>
              <a:rPr lang="ru-RU" sz="1200" b="1" dirty="0">
                <a:solidFill>
                  <a:srgbClr val="000000"/>
                </a:solidFill>
                <a:latin typeface="Times New Roman" panose="02020603050405020304" pitchFamily="18" charset="0"/>
                <a:cs typeface="Times New Roman" panose="02020603050405020304" pitchFamily="18" charset="0"/>
                <a:sym typeface="+mn-ea"/>
              </a:rPr>
              <a:t>ж. </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қаңтар</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09 </a:t>
            </a:r>
            <a:r>
              <a:rPr lang="ru-RU" sz="1200" b="1" dirty="0">
                <a:solidFill>
                  <a:srgbClr val="000000"/>
                </a:solidFill>
                <a:latin typeface="Times New Roman" panose="02020603050405020304" pitchFamily="18" charset="0"/>
                <a:cs typeface="Times New Roman" panose="02020603050405020304" pitchFamily="18" charset="0"/>
                <a:sym typeface="+mn-ea"/>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ru-RU" sz="1200" dirty="0" err="1">
                <a:solidFill>
                  <a:prstClr val="black"/>
                </a:solidFill>
                <a:latin typeface="Times New Roman" pitchFamily="18" charset="0"/>
                <a:cs typeface="Times New Roman" pitchFamily="18" charset="0"/>
              </a:rPr>
              <a:t>Жаыун-шашынсыз</a:t>
            </a:r>
            <a:r>
              <a:rPr lang="kk-KZ" sz="1200" dirty="0">
                <a:solidFill>
                  <a:prstClr val="black"/>
                </a:solidFill>
                <a:latin typeface="Times New Roman" pitchFamily="18" charset="0"/>
                <a:cs typeface="Times New Roman" pitchFamily="18" charset="0"/>
              </a:rPr>
              <a:t>. </a:t>
            </a:r>
            <a:r>
              <a:rPr lang="kk-KZ" sz="1200">
                <a:solidFill>
                  <a:prstClr val="black"/>
                </a:solidFill>
                <a:latin typeface="Times New Roman" pitchFamily="18" charset="0"/>
                <a:cs typeface="Times New Roman" pitchFamily="18" charset="0"/>
              </a:rPr>
              <a:t>Жел </a:t>
            </a:r>
            <a:r>
              <a:rPr lang="kk-KZ" sz="1200" smtClean="0">
                <a:solidFill>
                  <a:prstClr val="black"/>
                </a:solidFill>
                <a:latin typeface="Times New Roman" pitchFamily="18" charset="0"/>
                <a:cs typeface="Times New Roman" pitchFamily="18" charset="0"/>
              </a:rPr>
              <a:t>ығыстан </a:t>
            </a:r>
            <a:r>
              <a:rPr lang="kk-KZ" sz="1200" dirty="0" smtClean="0">
                <a:solidFill>
                  <a:prstClr val="black"/>
                </a:solidFill>
                <a:latin typeface="Times New Roman" pitchFamily="18" charset="0"/>
                <a:cs typeface="Times New Roman" pitchFamily="18" charset="0"/>
              </a:rPr>
              <a:t>0-5</a:t>
            </a: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23-25°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ru-RU" sz="1200" dirty="0">
              <a:solidFill>
                <a:prstClr val="black"/>
              </a:solidFill>
              <a:latin typeface="Times New Roman" pitchFamily="18" charset="0"/>
              <a:cs typeface="Times New Roman" pitchFamily="18" charset="0"/>
            </a:endParaRPr>
          </a:p>
        </p:txBody>
      </p:sp>
      <p:sp>
        <p:nvSpPr>
          <p:cNvPr id="20" name="TextBox 13"/>
          <p:cNvSpPr txBox="1"/>
          <p:nvPr/>
        </p:nvSpPr>
        <p:spPr>
          <a:xfrm>
            <a:off x="5027232" y="3163561"/>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2-дәрежелі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жарияланады</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7887" y="230155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23 </a:t>
            </a:r>
            <a:r>
              <a:rPr lang="ru-RU" sz="1200" dirty="0" err="1">
                <a:solidFill>
                  <a:prstClr val="black"/>
                </a:solidFill>
                <a:latin typeface="Times New Roman" panose="02020603050405020304" pitchFamily="18" charset="0"/>
                <a:cs typeface="Times New Roman" panose="02020603050405020304" pitchFamily="18" charset="0"/>
              </a:rPr>
              <a:t>қаңтар</a:t>
            </a:r>
            <a:r>
              <a:rPr lang="kk-KZ" sz="1200" dirty="0">
                <a:solidFill>
                  <a:prstClr val="black"/>
                </a:solidFill>
                <a:latin typeface="Times New Roman" panose="02020603050405020304" pitchFamily="18" charset="0"/>
                <a:cs typeface="Times New Roman" panose="02020603050405020304" pitchFamily="18" charset="0"/>
              </a:rPr>
              <a:t> 2022 жылдың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82606" y="246083"/>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indent="176213"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smtClean="0">
                <a:solidFill>
                  <a:srgbClr val="000000"/>
                </a:solidFill>
                <a:latin typeface="Times New Roman" panose="02020603050405020304" pitchFamily="18" charset="0"/>
                <a:cs typeface="Times New Roman" panose="02020603050405020304" pitchFamily="18" charset="0"/>
              </a:rPr>
              <a:t>Нұрмахамбет М.Б</a:t>
            </a:r>
            <a:r>
              <a:rPr lang="kk-KZ" altLang="ru-RU" sz="1400" b="1" i="1" smtClean="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54295555"/>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ru-RU"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266355" y="694826"/>
            <a:ext cx="4572318" cy="276999"/>
          </a:xfrm>
          <a:prstGeom prst="rect">
            <a:avLst/>
          </a:prstGeom>
        </p:spPr>
        <p:txBody>
          <a:bodyPr wrap="square">
            <a:spAutoFit/>
          </a:bodyPr>
          <a:lstStyle/>
          <a:p>
            <a:r>
              <a:rPr lang="kk-KZ" sz="1200" dirty="0" smtClean="0">
                <a:latin typeface="Times New Roman" panose="02020603050405020304" pitchFamily="18" charset="0"/>
                <a:cs typeface="Times New Roman" panose="02020603050405020304" pitchFamily="18" charset="0"/>
              </a:rPr>
              <a:t>Ұсыныссыз</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13956</TotalTime>
  <Words>524</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2045</cp:revision>
  <cp:lastPrinted>2021-07-01T03:56:27Z</cp:lastPrinted>
  <dcterms:created xsi:type="dcterms:W3CDTF">2018-03-27T06:03:00Z</dcterms:created>
  <dcterms:modified xsi:type="dcterms:W3CDTF">2022-01-22T09:34:09Z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