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15344AC7-B21C-4A32-92F8-20AD722DFA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898296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9FB7D-4548-4C5E-A8B6-4507AFB60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BF2D-E463-4354-BB99-0C8DDAB39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1CF6E-1EFE-472F-A8DB-AC81935D97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ECB5E-7027-4474-819E-4947306C24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CA786-8597-469D-AE58-5B56DC91BB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2A3F7-7264-43F1-94BF-11A5C3EA78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ECC76-7F59-4475-90B6-DDDB30657C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FF9DB-80FA-4971-A735-FBFEA42D42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F3406-C6E7-4ACB-B9AB-794DB9FB3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DA6EC-986F-429F-A93F-5036007486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079B8-87C0-4CFF-BB35-0EBCCA985D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88436A-F3D4-404D-BB10-4B59365C8E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22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23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22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23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4-6 мороза, днем 0-2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тепла.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24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23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24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5-7 мороза. </a:t>
            </a:r>
            <a:endParaRPr lang="kk-KZ" sz="120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23, ночью 24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38558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541853317"/>
                </p:ext>
              </p:extLst>
            </p:nvPr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13116</TotalTime>
  <Words>763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2093</cp:revision>
  <cp:lastPrinted>2021-07-01T09:11:30Z</cp:lastPrinted>
  <dcterms:created xsi:type="dcterms:W3CDTF">2018-03-27T06:03:00Z</dcterms:created>
  <dcterms:modified xsi:type="dcterms:W3CDTF">2022-01-22T08:49:04Z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