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88150" cy="992346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2147" cy="498207"/>
          </a:xfrm>
          <a:prstGeom prst="rect">
            <a:avLst/>
          </a:prstGeom>
        </p:spPr>
        <p:txBody>
          <a:bodyPr vert="horz" wrap="square" lIns="93688" tIns="46844" rIns="93688" bIns="46844" numCol="1" anchor="t" anchorCtr="0" compatLnSpc="1"/>
          <a:lstStyle>
            <a:lvl1pPr defTabSz="936880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4468" y="1"/>
            <a:ext cx="2942147" cy="498207"/>
          </a:xfrm>
          <a:prstGeom prst="rect">
            <a:avLst/>
          </a:prstGeom>
        </p:spPr>
        <p:txBody>
          <a:bodyPr vert="horz" wrap="square" lIns="93688" tIns="46844" rIns="93688" bIns="46844" numCol="1" anchor="t" anchorCtr="0" compatLnSpc="1"/>
          <a:lstStyle>
            <a:lvl1pPr algn="r" defTabSz="936880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76313" y="1239838"/>
            <a:ext cx="4835525" cy="3348037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9430" y="4775329"/>
            <a:ext cx="5429290" cy="39077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688" tIns="46844" rIns="93688" bIns="46844" numCol="1" anchor="t" anchorCtr="0" compatLnSpc="1"/>
          <a:lstStyle/>
          <a:p>
            <a:pPr marL="0" marR="0" lvl="0" indent="0" algn="l" defTabSz="9368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439" marR="0" lvl="1" indent="0" algn="l" defTabSz="9368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6880" marR="0" lvl="2" indent="0" algn="l" defTabSz="9368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5319" marR="0" lvl="3" indent="0" algn="l" defTabSz="9368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3759" marR="0" lvl="4" indent="0" algn="l" defTabSz="9368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5257"/>
            <a:ext cx="2942147" cy="498207"/>
          </a:xfrm>
          <a:prstGeom prst="rect">
            <a:avLst/>
          </a:prstGeom>
        </p:spPr>
        <p:txBody>
          <a:bodyPr vert="horz" wrap="square" lIns="93688" tIns="46844" rIns="93688" bIns="46844" numCol="1" anchor="b" anchorCtr="0" compatLnSpc="1"/>
          <a:lstStyle>
            <a:lvl1pPr defTabSz="936880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4468" y="9425257"/>
            <a:ext cx="2942147" cy="498207"/>
          </a:xfrm>
          <a:prstGeom prst="rect">
            <a:avLst/>
          </a:prstGeom>
        </p:spPr>
        <p:txBody>
          <a:bodyPr vert="horz" wrap="square" lIns="93688" tIns="46844" rIns="93688" bIns="46844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0411" y="20687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09708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января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Туман. Ветер северо-восточный 0-5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24-26, днем 14-16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Туман. Ветер восточный 1-6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26-28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0411" y="31719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7428567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12790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2067</cp:revision>
  <cp:lastPrinted>2021-07-01T03:56:27Z</cp:lastPrinted>
  <dcterms:created xsi:type="dcterms:W3CDTF">2018-03-27T06:03:00Z</dcterms:created>
  <dcterms:modified xsi:type="dcterms:W3CDTF">2022-01-22T09:31:26Z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