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жыл 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қаңтарға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1639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332656"/>
            <a:ext cx="4680520" cy="1615827"/>
          </a:xfrm>
          <a:prstGeom prst="rect">
            <a:avLst/>
          </a:prstGeom>
        </p:spPr>
        <p:txBody>
          <a:bodyPr wrap="square">
            <a:spAutoFit/>
          </a:bodyPr>
          <a:lstStyle/>
          <a:p>
            <a:pPr lvl="0" algn="ctr"/>
            <a:r>
              <a:rPr lang="ru-RU" altLang="ru-RU" sz="1100" b="1" dirty="0" err="1" smtClean="0">
                <a:latin typeface="Times New Roman" panose="02020603050405020304" pitchFamily="18" charset="0"/>
                <a:cs typeface="Times New Roman" panose="02020603050405020304" pitchFamily="18" charset="0"/>
              </a:rPr>
              <a:t>Петропавл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a:t>
            </a:r>
            <a:r>
              <a:rPr lang="ru-RU" altLang="ru-RU" sz="1100" b="1" dirty="0" err="1" smtClean="0">
                <a:latin typeface="Times New Roman" panose="02020603050405020304" pitchFamily="18" charset="0"/>
                <a:cs typeface="Times New Roman" panose="02020603050405020304" pitchFamily="18" charset="0"/>
              </a:rPr>
              <a:t>аласы 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23 қаңтарға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Тұман. Солтүстік-шығыстан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0-5 </a:t>
            </a:r>
            <a:r>
              <a:rPr lang="kk-KZ" sz="1100" dirty="0" smtClean="0">
                <a:latin typeface="Times New Roman" pitchFamily="18" charset="0"/>
                <a:cs typeface="Times New Roman" pitchFamily="18" charset="0"/>
              </a:rPr>
              <a:t>м/с. Ауа температурасы түнде 24-26, күндіз 14-16 градус аяз.</a:t>
            </a:r>
          </a:p>
          <a:p>
            <a:pPr indent="182563" algn="ctr"/>
            <a:r>
              <a:rPr lang="kk-KZ" sz="1100" b="1" dirty="0" smtClean="0">
                <a:solidFill>
                  <a:srgbClr val="000000"/>
                </a:solidFill>
                <a:latin typeface="Times New Roman" pitchFamily="18" charset="0"/>
                <a:cs typeface="Times New Roman" pitchFamily="18" charset="0"/>
              </a:rPr>
              <a:t>24 қаңтарға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23 қаңтар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Тұман.</a:t>
            </a:r>
            <a:r>
              <a:rPr lang="kk-KZ" sz="1100" dirty="0" smtClean="0"/>
              <a:t> </a:t>
            </a:r>
            <a:r>
              <a:rPr lang="kk-KZ" sz="1100" dirty="0" smtClean="0">
                <a:latin typeface="Times New Roman" pitchFamily="18" charset="0"/>
                <a:cs typeface="Times New Roman" pitchFamily="18" charset="0"/>
              </a:rPr>
              <a:t>Шығыстан жел соғады, күші 1-6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26-28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2939" y="319665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6084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1042959147"/>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12730</TotalTime>
  <Words>561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2085</cp:revision>
  <cp:lastPrinted>2021-07-01T03:56:27Z</cp:lastPrinted>
  <dcterms:created xsi:type="dcterms:W3CDTF">2018-03-27T06:03:00Z</dcterms:created>
  <dcterms:modified xsi:type="dcterms:W3CDTF">2022-01-22T09:31:12Z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