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29964819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7" y="115888"/>
            <a:ext cx="475160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22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января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</a:t>
            </a:r>
          </a:p>
          <a:p>
            <a:pPr lvl="0" indent="45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Под влиянием антициклона ожидается погода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восточный 2-7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20-22, днем 10-12 мороза.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4500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января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45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Под влиянием антициклона ожидается погода без осадков. Ветер восточный 5-10 м/с. Температура воздуха  21-23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2794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7318697"/>
              </p:ext>
            </p:extLst>
          </p:nvPr>
        </p:nvGraphicFramePr>
        <p:xfrm>
          <a:off x="5039494" y="428961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1224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42886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24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43989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М.Б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289264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12914</TotalTime>
  <Words>610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2026</cp:revision>
  <cp:lastPrinted>2021-02-03T11:37:00Z</cp:lastPrinted>
  <dcterms:created xsi:type="dcterms:W3CDTF">2018-03-27T06:03:00Z</dcterms:created>
  <dcterms:modified xsi:type="dcterms:W3CDTF">2022-01-22T08:36:45Z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