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339564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ночью снег. Временами туман. Ветер юго-восточный, восточный 5-10 м/с. Температура воздуха ночью 4-      6 мороза, днем 2-4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24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осадков. Туман. Ветер восточный 5-  10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4-6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12778</TotalTime>
  <Words>619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2029</cp:revision>
  <cp:lastPrinted>2021-07-01T03:56:27Z</cp:lastPrinted>
  <dcterms:created xsi:type="dcterms:W3CDTF">2018-03-27T06:03:00Z</dcterms:created>
  <dcterms:modified xsi:type="dcterms:W3CDTF">2022-01-22T10:04:30Z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