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332175"/>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4003226"/>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2234573"/>
              </p:ext>
            </p:extLst>
          </p:nvPr>
        </p:nvGraphicFramePr>
        <p:xfrm>
          <a:off x="4940159" y="442418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23 қаңтарға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шығыстан 2-7</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kk-KZ" sz="1200" dirty="0" smtClean="0">
                <a:solidFill>
                  <a:prstClr val="black"/>
                </a:solidFill>
                <a:latin typeface="Times New Roman" pitchFamily="18" charset="0"/>
                <a:cs typeface="Times New Roman" pitchFamily="18" charset="0"/>
              </a:rPr>
              <a:t>күндіз 13-15° </a:t>
            </a:r>
            <a:r>
              <a:rPr lang="kk-KZ" sz="1200" dirty="0">
                <a:solidFill>
                  <a:prstClr val="black"/>
                </a:solidFill>
                <a:latin typeface="Times New Roman" pitchFamily="18" charset="0"/>
                <a:cs typeface="Times New Roman" pitchFamily="18" charset="0"/>
              </a:rPr>
              <a:t>аяз болады.</a:t>
            </a:r>
          </a:p>
          <a:p>
            <a:pPr lvl="0" indent="185738" algn="just"/>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smtClean="0">
                <a:solidFill>
                  <a:srgbClr val="000000"/>
                </a:solidFill>
                <a:latin typeface="Times New Roman" panose="02020603050405020304" pitchFamily="18" charset="0"/>
                <a:cs typeface="Times New Roman" panose="02020603050405020304" pitchFamily="18" charset="0"/>
                <a:sym typeface="+mn-ea"/>
              </a:rPr>
              <a:t>24 </a:t>
            </a:r>
            <a:r>
              <a:rPr lang="kk-KZ" sz="1200" b="1" dirty="0">
                <a:solidFill>
                  <a:srgbClr val="000000"/>
                </a:solidFill>
                <a:latin typeface="Times New Roman" panose="02020603050405020304" pitchFamily="18" charset="0"/>
                <a:cs typeface="Times New Roman" panose="02020603050405020304" pitchFamily="18" charset="0"/>
                <a:sym typeface="+mn-ea"/>
              </a:rPr>
              <a:t>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0-5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03164" y="3038486"/>
            <a:ext cx="4842613"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37976" y="2348807"/>
            <a:ext cx="4823562" cy="64633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қаңтар</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400" b="1" i="1"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13964</TotalTime>
  <Words>532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2071</cp:revision>
  <cp:lastPrinted>2021-07-01T03:56:27Z</cp:lastPrinted>
  <dcterms:created xsi:type="dcterms:W3CDTF">2018-03-27T06:03:00Z</dcterms:created>
  <dcterms:modified xsi:type="dcterms:W3CDTF">2022-01-22T09:36:35Z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