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160554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24646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Ночью и утром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осадки (преимущественно снег).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Временами 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юго-западный  с переходом на северо-восточный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осадков. Временами туман. Ветер северо-восточный 9-14  м/с. Температура воздуха ночью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12933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2057</cp:revision>
  <cp:lastPrinted>2022-01-20T06:41:22Z</cp:lastPrinted>
  <dcterms:created xsi:type="dcterms:W3CDTF">2018-03-27T06:03:00Z</dcterms:created>
  <dcterms:modified xsi:type="dcterms:W3CDTF">2022-01-22T10:01:18Z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