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774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rPr>
              <a:t>жауын-шашынсыз</a:t>
            </a:r>
            <a:r>
              <a:rPr lang="ru-RU" sz="1100" dirty="0" smtClean="0">
                <a:latin typeface="Times New Roman KZ" pitchFamily="18" charset="0"/>
                <a:ea typeface="Times New Roman KZ" pitchFamily="18" charset="0"/>
              </a:rPr>
              <a:t>. </a:t>
            </a:r>
            <a:r>
              <a:rPr lang="kk-KZ" sz="1100" dirty="0" smtClean="0">
                <a:latin typeface="Times New Roman KZ" pitchFamily="18" charset="0"/>
                <a:ea typeface="Times New Roman KZ" pitchFamily="18" charset="0"/>
                <a:cs typeface="Times New Roman" pitchFamily="18" charset="0"/>
              </a:rPr>
              <a:t>Солтүстік-шығыстан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13-15</a:t>
            </a:r>
            <a:r>
              <a:rPr lang="kk-KZ" sz="1100" dirty="0" smtClean="0">
                <a:latin typeface="Times New Roman KZ" pitchFamily="18" charset="0"/>
                <a:ea typeface="Times New Roman KZ" pitchFamily="18" charset="0"/>
                <a:cs typeface="Times New Roman" pitchFamily="18" charset="0"/>
              </a:rPr>
              <a:t>, күндіз 3-5 градус аяз</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24 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23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24</a:t>
            </a:r>
            <a:r>
              <a:rPr lang="kk-KZ" altLang="ru-RU" sz="1200" b="1" dirty="0" smtClean="0">
                <a:latin typeface="Times New Roman KZ" pitchFamily="18" charset="0"/>
                <a:ea typeface="Times New Roman KZ" pitchFamily="18" charset="0"/>
                <a:cs typeface="Times New Roman" pitchFamily="18" charset="0"/>
              </a:rPr>
              <a:t> 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00" dirty="0" err="1" smtClean="0">
                <a:latin typeface="Times New Roman KZ" pitchFamily="18" charset="0"/>
                <a:ea typeface="Times New Roman KZ" pitchFamily="18" charset="0"/>
                <a:cs typeface="Times New Roman" pitchFamily="18" charset="0"/>
              </a:rPr>
              <a:t>Көшпелі</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rPr>
              <a:t>жауын-шашынсыз</a:t>
            </a:r>
            <a:r>
              <a:rPr lang="kk-KZ" sz="1100" dirty="0" smtClean="0">
                <a:latin typeface="Times New Roman KZ" pitchFamily="18" charset="0"/>
                <a:ea typeface="Times New Roman KZ" pitchFamily="18" charset="0"/>
                <a:cs typeface="Times New Roman" pitchFamily="18" charset="0"/>
              </a:rPr>
              <a:t>. Солтүстік-шығыстан жел соғады, </a:t>
            </a:r>
            <a:r>
              <a:rPr lang="kk-KZ" sz="1100" smtClean="0">
                <a:latin typeface="Times New Roman KZ" pitchFamily="18" charset="0"/>
                <a:ea typeface="Times New Roman KZ" pitchFamily="18" charset="0"/>
                <a:cs typeface="Times New Roman" pitchFamily="18" charset="0"/>
              </a:rPr>
              <a:t>күші 0-5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8-10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42544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007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12832</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2079</cp:revision>
  <cp:lastPrinted>2021-07-01T03:56:27Z</cp:lastPrinted>
  <dcterms:created xsi:type="dcterms:W3CDTF">2018-03-27T06:03:00Z</dcterms:created>
  <dcterms:modified xsi:type="dcterms:W3CDTF">2022-01-22T09:59:56Z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