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46545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23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восточный, юго-восточный 3-8 м/с. Температура воздуха ночью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23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23, ночью 24 января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1319467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24262111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13047</TotalTime>
  <Words>545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1990</cp:revision>
  <cp:lastPrinted>2021-07-01T03:56:27Z</cp:lastPrinted>
  <dcterms:created xsi:type="dcterms:W3CDTF">2018-03-27T06:03:00Z</dcterms:created>
  <dcterms:modified xsi:type="dcterms:W3CDTF">2022-01-22T09:09:42Z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