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166064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438421"/>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22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Түнде және таңертең жауын-шашын</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көбінесе</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қар</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көктайғақ</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болады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Кей уақытта тұман түседі. </a:t>
            </a:r>
            <a:r>
              <a:rPr lang="kk-KZ" sz="1200" dirty="0" smtClean="0">
                <a:solidFill>
                  <a:prstClr val="black"/>
                </a:solidFill>
                <a:latin typeface="Times New Roman" pitchFamily="18" charset="0"/>
                <a:cs typeface="Times New Roman" pitchFamily="18" charset="0"/>
              </a:rPr>
              <a:t>Оңтүстік-батыстан соғатын жел солтүстік-шығыс желіне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градус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1-3 градус жылы болады.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24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23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24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Жауын-шашынсыз. </a:t>
            </a:r>
            <a:r>
              <a:rPr lang="kk-KZ" sz="1200" dirty="0" smtClean="0">
                <a:latin typeface="Times New Roman" pitchFamily="18" charset="0"/>
                <a:cs typeface="Times New Roman" pitchFamily="18" charset="0"/>
              </a:rPr>
              <a:t>Кей </a:t>
            </a:r>
            <a:r>
              <a:rPr lang="kk-KZ" sz="1200" dirty="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тұман түседі.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4906" y="392566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smtClean="0">
                <a:solidFill>
                  <a:schemeClr val="tx1"/>
                </a:solidFill>
                <a:latin typeface="Times New Roman" panose="02020603050405020304" pitchFamily="18" charset="0"/>
                <a:cs typeface="Times New Roman" panose="02020603050405020304" pitchFamily="18" charset="0"/>
              </a:rPr>
              <a:t> 23, 24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13158</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2022-01-20T06:40:27Z</cp:lastPrinted>
  <dcterms:created xsi:type="dcterms:W3CDTF">2018-03-27T06:03:00Z</dcterms:created>
  <dcterms:modified xsi:type="dcterms:W3CDTF">2022-01-22T10:01:15Z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