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2996712"/>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23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жел 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5-7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endParaRPr lang="ru-RU" sz="1200" dirty="0" smtClean="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23</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24</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a:t>
            </a:r>
            <a:r>
              <a:rPr lang="kk-KZ" sz="1200" dirty="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a:solidFill>
                  <a:schemeClr val="tx1"/>
                </a:solidFill>
                <a:latin typeface="Times New Roman" panose="02020603050405020304" pitchFamily="18" charset="0"/>
                <a:cs typeface="Times New Roman" panose="02020603050405020304" pitchFamily="18" charset="0"/>
              </a:rPr>
              <a:t> 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598255393"/>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М.Б</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13218</TotalTime>
  <Words>579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2046</cp:revision>
  <cp:lastPrinted>2021-07-01T07:38:07Z</cp:lastPrinted>
  <dcterms:created xsi:type="dcterms:W3CDTF">2018-03-27T06:03:00Z</dcterms:created>
  <dcterms:modified xsi:type="dcterms:W3CDTF">2022-01-22T09:06:46Z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