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5015282"/>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a:t>
                      </a:r>
                      <a:r>
                        <a:rPr lang="ru-RU" altLang="ru-RU" sz="1200" b="1" i="1"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ru-RU" sz="1200" b="1" i="1" dirty="0" err="1" smtClean="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қаңтарда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қантарына 22 сағаттан </a:t>
            </a:r>
            <a:r>
              <a:rPr lang="kk-KZ" altLang="ru-RU" sz="1200" b="1" dirty="0">
                <a:latin typeface="Times New Roman" panose="02020603050405020304" pitchFamily="18" charset="0"/>
                <a:cs typeface="Times New Roman" panose="02020603050405020304" pitchFamily="18" charset="0"/>
              </a:rPr>
              <a:t>2021 жылдың </a:t>
            </a:r>
            <a:r>
              <a:rPr lang="kk-KZ" altLang="ru-RU" sz="1200" b="1" dirty="0" smtClean="0">
                <a:latin typeface="Times New Roman" panose="02020603050405020304" pitchFamily="18" charset="0"/>
                <a:cs typeface="Times New Roman" panose="02020603050405020304" pitchFamily="18" charset="0"/>
              </a:rPr>
              <a:t>23 қаңтарына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lgn="ctr"/>
            <a:r>
              <a:rPr lang="ru-RU" sz="1200" dirty="0" err="1" smtClean="0">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a:t>
            </a:r>
            <a:r>
              <a:rPr lang="ru-RU"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солтүстік-шығыстан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жел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күші 2-7 </a:t>
            </a:r>
            <a:r>
              <a:rPr lang="ru-RU" altLang="ru-RU" sz="1200" dirty="0" smtClean="0">
                <a:latin typeface="Times New Roman" panose="02020603050405020304" pitchFamily="18" charset="0"/>
                <a:cs typeface="Times New Roman" panose="02020603050405020304" pitchFamily="18" charset="0"/>
              </a:rPr>
              <a:t>м/с. </a:t>
            </a:r>
            <a:r>
              <a:rPr lang="kk-KZ" altLang="ru-RU" sz="1200" dirty="0" smtClean="0">
                <a:latin typeface="Times New Roman" panose="02020603050405020304" pitchFamily="18" charset="0"/>
                <a:cs typeface="Times New Roman" panose="02020603050405020304" pitchFamily="18" charset="0"/>
              </a:rPr>
              <a:t>Ауа температурасы түнде 19-21,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13-15 градус </a:t>
            </a:r>
            <a:r>
              <a:rPr lang="kk-KZ" altLang="ru-RU" sz="1200" dirty="0">
                <a:latin typeface="Times New Roman" panose="02020603050405020304" pitchFamily="18" charset="0"/>
                <a:cs typeface="Times New Roman" panose="02020603050405020304" pitchFamily="18" charset="0"/>
              </a:rPr>
              <a:t>аяз болады.</a:t>
            </a:r>
          </a:p>
          <a:p>
            <a:pPr lvl="0" indent="182563" algn="ctr"/>
            <a:r>
              <a:rPr lang="kk-KZ" sz="1200" b="1" dirty="0" smtClean="0">
                <a:latin typeface="Times New Roman" panose="02020603050405020304" pitchFamily="18" charset="0"/>
                <a:cs typeface="Times New Roman" panose="02020603050405020304" pitchFamily="18" charset="0"/>
              </a:rPr>
              <a:t>24 қантарға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24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градус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3657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062" y="407303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1266" y="376913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4969" y="24957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жоғарылауы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50982540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13328</TotalTime>
  <Words>553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2106</cp:revision>
  <cp:lastPrinted>2021-07-01T07:38:07Z</cp:lastPrinted>
  <dcterms:created xsi:type="dcterms:W3CDTF">2018-03-27T06:03:00Z</dcterms:created>
  <dcterms:modified xsi:type="dcterms:W3CDTF">2022-01-22T09:18:48Z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