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79579318"/>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53738"/>
            <a:ext cx="4840289"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23 </a:t>
            </a:r>
            <a:r>
              <a:rPr lang="kk-KZ" altLang="ru-RU" sz="1200" b="1" dirty="0">
                <a:latin typeface="Times New Roman" panose="02020603050405020304" pitchFamily="18" charset="0"/>
                <a:cs typeface="Times New Roman" panose="02020603050405020304" pitchFamily="18" charset="0"/>
              </a:rPr>
              <a:t>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22 </a:t>
            </a:r>
            <a:r>
              <a:rPr lang="ru-RU" altLang="ru-RU" sz="1200" b="1" dirty="0" err="1">
                <a:solidFill>
                  <a:srgbClr val="000000"/>
                </a:solidFill>
                <a:latin typeface="Times New Roman" panose="02020603050405020304" pitchFamily="18" charset="0"/>
                <a:cs typeface="Times New Roman" panose="02020603050405020304" pitchFamily="18" charset="0"/>
              </a:rPr>
              <a:t>қаңтарды</a:t>
            </a:r>
            <a:r>
              <a:rPr lang="kk-KZ" altLang="ru-RU" sz="1200" b="1" dirty="0">
                <a:solidFill>
                  <a:srgbClr val="000000"/>
                </a:solidFill>
                <a:latin typeface="Times New Roman" panose="02020603050405020304" pitchFamily="18" charset="0"/>
                <a:cs typeface="Times New Roman" panose="02020603050405020304" pitchFamily="18" charset="0"/>
              </a:rPr>
              <a:t>ң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23</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0-5 м/с. Ауаның температурасы түнде 20-22, күндіз 12-14 градус аяз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24 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23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0-5 м/с. Ауаның температурасы түнде 20-22 градус аяз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1806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қантарда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23,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24 </a:t>
            </a:r>
            <a:r>
              <a:rPr lang="ru-RU" sz="1200" dirty="0" err="1">
                <a:solidFill>
                  <a:schemeClr val="tx1"/>
                </a:solidFill>
                <a:latin typeface="Times New Roman" panose="02020603050405020304" pitchFamily="18" charset="0"/>
                <a:cs typeface="Times New Roman" panose="02020603050405020304" pitchFamily="18" charset="0"/>
              </a:rPr>
              <a:t>қаңтарда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жоғары</a:t>
            </a:r>
            <a:r>
              <a:rPr lang="kk-KZ" sz="1200" dirty="0">
                <a:solidFill>
                  <a:schemeClr val="tx1"/>
                </a:solidFill>
                <a:latin typeface="Times New Roman" panose="02020603050405020304" pitchFamily="18" charset="0"/>
                <a:cs typeface="Times New Roman" panose="02020603050405020304" pitchFamily="18" charset="0"/>
              </a:rPr>
              <a:t>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311451777"/>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М.Б</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12961</TotalTime>
  <Words>545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2021</cp:revision>
  <cp:lastPrinted>2021-07-01T07:38:07Z</cp:lastPrinted>
  <dcterms:created xsi:type="dcterms:W3CDTF">2018-03-27T06:03:00Z</dcterms:created>
  <dcterms:modified xsi:type="dcterms:W3CDTF">2022-01-22T09:15:15Z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