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309207"/>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3121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2-7 </a:t>
            </a:r>
            <a:r>
              <a:rPr lang="kk-KZ" sz="1100" dirty="0">
                <a:latin typeface="Times New Roman" panose="02020603050405020304" pitchFamily="18" charset="0"/>
                <a:cs typeface="Times New Roman" panose="02020603050405020304" pitchFamily="18" charset="0"/>
              </a:rPr>
              <a:t>м/с. Ауа температурасы түнде 24-26, күндіз 14-16 аяз.</a:t>
            </a:r>
          </a:p>
          <a:p>
            <a:pPr algn="ctr"/>
            <a:r>
              <a:rPr lang="kk-KZ"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4</a:t>
            </a:r>
            <a:r>
              <a:rPr lang="kk-KZ" sz="12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3</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4</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2-7</a:t>
            </a:r>
            <a:r>
              <a:rPr lang="ru-RU" dirty="0"/>
              <a:t>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23-25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68875" y="3022762"/>
            <a:ext cx="4736413" cy="461665"/>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олайсыз</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күтіледі. </a:t>
            </a:r>
          </a:p>
          <a:p>
            <a:pPr algn="ctr"/>
            <a:r>
              <a:rPr lang="ru-RU" sz="1200" dirty="0" err="1">
                <a:solidFill>
                  <a:schemeClr val="tx1"/>
                </a:solidFill>
                <a:latin typeface="Times New Roman" panose="02020603050405020304" pitchFamily="18" charset="0"/>
                <a:cs typeface="Times New Roman" panose="02020603050405020304" pitchFamily="18" charset="0"/>
              </a:rPr>
              <a:t>Павлдар</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a:t>
            </a:r>
            <a:r>
              <a:rPr lang="ru-RU" sz="1200" dirty="0" err="1">
                <a:solidFill>
                  <a:schemeClr val="tx1"/>
                </a:solidFill>
                <a:latin typeface="Times New Roman" panose="02020603050405020304" pitchFamily="18" charset="0"/>
                <a:cs typeface="Times New Roman" panose="02020603050405020304" pitchFamily="18" charset="0"/>
              </a:rPr>
              <a:t>Ақсу</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 </a:t>
            </a:r>
            <a:endParaRPr lang="x-none"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жөғарылауы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925428043"/>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14350</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2116</cp:revision>
  <cp:lastPrinted>2021-11-30T05:55:07Z</cp:lastPrinted>
  <dcterms:created xsi:type="dcterms:W3CDTF">2018-03-27T06:03:00Z</dcterms:created>
  <dcterms:modified xsi:type="dcterms:W3CDTF">2022-01-22T09:26:32Z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