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22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23 қаңтарға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жауады</a:t>
            </a:r>
            <a:r>
              <a:rPr lang="kk-KZ" sz="1200" dirty="0" smtClean="0">
                <a:latin typeface="Times New Roman" pitchFamily="18" charset="0"/>
                <a:cs typeface="Times New Roman" pitchFamily="18" charset="0"/>
              </a:rPr>
              <a:t>. Кей уақытта тұман түседі. Оңтүстік-шығыстан, шығыстан жел соғады, күші 5-10 м/с. Ауа температурасы түнде 4-6 градус аяз, күндіз 2-4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24</a:t>
            </a:r>
            <a:r>
              <a:rPr lang="kk-KZ" altLang="ru-RU" sz="1200" b="1" dirty="0" smtClean="0">
                <a:latin typeface="Times New Roman" pitchFamily="18" charset="0"/>
                <a:cs typeface="Times New Roman" pitchFamily="18" charset="0"/>
              </a:rPr>
              <a:t> қаңтарға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23 қаңтардан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24 қаңтарға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Тұман түседі.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smtClean="0">
                <a:latin typeface="Times New Roman" pitchFamily="18" charset="0"/>
                <a:cs typeface="Times New Roman" pitchFamily="18" charset="0"/>
              </a:rPr>
              <a:t>4-6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12974</TotalTime>
  <Words>592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2103</cp:revision>
  <cp:lastPrinted>2021-07-01T03:56:27Z</cp:lastPrinted>
  <dcterms:created xsi:type="dcterms:W3CDTF">2018-03-27T06:03:00Z</dcterms:created>
  <dcterms:modified xsi:type="dcterms:W3CDTF">2022-01-22T10:04:27Z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