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647746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13-15, днем 3-5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января</a:t>
            </a:r>
          </a:p>
          <a:p>
            <a:pPr lvl="0" indent="185738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0-5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8-10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12870</TotalTime>
  <Words>563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2047</cp:revision>
  <cp:lastPrinted>2021-07-01T03:56:27Z</cp:lastPrinted>
  <dcterms:created xsi:type="dcterms:W3CDTF">2018-03-27T06:03:00Z</dcterms:created>
  <dcterms:modified xsi:type="dcterms:W3CDTF">2022-01-22T09:59:58Z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