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85257976"/>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sz="1200" b="1" dirty="0">
                <a:solidFill>
                  <a:srgbClr val="000000"/>
                </a:solidFill>
                <a:latin typeface="Times New Roman" panose="02020603050405020304" pitchFamily="18" charset="0"/>
                <a:cs typeface="Times New Roman" panose="02020603050405020304" pitchFamily="18" charset="0"/>
              </a:rPr>
              <a:t>23 қаңтар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22</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23</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түстік-шығыстан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18-20,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24 қаңтарға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23</a:t>
            </a:r>
            <a:r>
              <a:rPr lang="kk-KZ" sz="1200" b="1" dirty="0">
                <a:solidFill>
                  <a:srgbClr val="000000"/>
                </a:solidFill>
                <a:latin typeface="Times New Roman" panose="02020603050405020304" pitchFamily="18" charset="0"/>
                <a:cs typeface="Times New Roman" panose="02020603050405020304" pitchFamily="18" charset="0"/>
              </a:rPr>
              <a:t>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24</a:t>
            </a:r>
            <a:r>
              <a:rPr lang="kk-KZ" sz="1200" b="1" dirty="0">
                <a:solidFill>
                  <a:srgbClr val="000000"/>
                </a:solidFill>
                <a:latin typeface="Times New Roman" panose="02020603050405020304" pitchFamily="18" charset="0"/>
                <a:cs typeface="Times New Roman" panose="02020603050405020304" pitchFamily="18" charset="0"/>
              </a:rPr>
              <a:t>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803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5,0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806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2879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en-US" sz="1000" b="0" i="0" u="none" strike="noStrike" dirty="0" smtClean="0">
                          <a:solidFill>
                            <a:srgbClr val="000000"/>
                          </a:solidFill>
                          <a:effectLst/>
                          <a:latin typeface="Times New Roman" panose="02020603050405020304" pitchFamily="18" charset="0"/>
                        </a:rPr>
                        <a:t>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en-US"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7</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22 </a:t>
            </a:r>
            <a:r>
              <a:rPr lang="ru-RU" sz="1200" b="1" dirty="0" err="1" smtClean="0">
                <a:solidFill>
                  <a:srgbClr val="000000"/>
                </a:solidFill>
                <a:latin typeface="Times New Roman" panose="02020603050405020304" pitchFamily="18" charset="0"/>
                <a:cs typeface="Times New Roman" panose="02020603050405020304" pitchFamily="18" charset="0"/>
              </a:rPr>
              <a:t>қаңтар</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3808" y="2390870"/>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23, 24 </a:t>
            </a:r>
            <a:r>
              <a:rPr lang="ru-RU" sz="1200" dirty="0" err="1" smtClean="0">
                <a:solidFill>
                  <a:schemeClr val="tx1"/>
                </a:solidFill>
                <a:latin typeface="Times New Roman" panose="02020603050405020304" pitchFamily="18" charset="0"/>
                <a:cs typeface="Times New Roman" panose="02020603050405020304" pitchFamily="18" charset="0"/>
              </a:rPr>
              <a:t>қаңтарына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a:solidFill>
                  <a:srgbClr val="000000"/>
                </a:solidFill>
                <a:latin typeface="Times New Roman" panose="02020603050405020304" pitchFamily="18" charset="0"/>
              </a:rPr>
              <a:t>көтеріңкі</a:t>
            </a:r>
            <a:endParaRPr lang="ru-RU" altLang="en-US" sz="1200" dirty="0">
              <a:solidFill>
                <a:srgbClr val="000000"/>
              </a:solidFill>
              <a:latin typeface="Times New Roman" panose="02020603050405020304" pitchFamily="18" charset="0"/>
            </a:endParaRPr>
          </a:p>
          <a:p>
            <a:pPr algn="just"/>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1477103"/>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М.Б</a:t>
            </a:r>
            <a:r>
              <a:rPr lang="kk-KZ" altLang="ru-RU" sz="1200" b="1" i="1"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13164</TotalTime>
  <Words>613</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2046</cp:revision>
  <cp:lastPrinted>2021-07-01T07:38:07Z</cp:lastPrinted>
  <dcterms:created xsi:type="dcterms:W3CDTF">2018-03-27T06:03:00Z</dcterms:created>
  <dcterms:modified xsi:type="dcterms:W3CDTF">2022-01-22T09:12:11Z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