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49085811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23, ночью 24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5736326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23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восточный, юго-восточный 3-8 м/с. Температура воздуха ночью  18-20,  днем 8-10 мороза.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23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15-17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93284877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13068</TotalTime>
  <Words>587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1989</cp:revision>
  <cp:lastPrinted>2021-07-01T03:56:27Z</cp:lastPrinted>
  <dcterms:created xsi:type="dcterms:W3CDTF">2018-03-27T06:03:00Z</dcterms:created>
  <dcterms:modified xsi:type="dcterms:W3CDTF">2022-01-22T09:39:33Z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