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47563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января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0-5 м/с. Температура воздуха ночью 20-22, днем 12-14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0-5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20-22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23 января, ночью 24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157962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25519784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12897</TotalTime>
  <Words>567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1974</cp:revision>
  <cp:lastPrinted>2021-07-01T03:56:27Z</cp:lastPrinted>
  <dcterms:created xsi:type="dcterms:W3CDTF">2018-03-27T06:03:00Z</dcterms:created>
  <dcterms:modified xsi:type="dcterms:W3CDTF">2022-01-22T09:15:29Z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