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018840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649073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восточных направлений 2-7 м/с. Температура воздуха ночью 24-26, днем 14-16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восточных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направлений 2-7 м/с. Температура воздуха  ночью 23-25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8875" y="1801665"/>
            <a:ext cx="473641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8875" y="2852936"/>
            <a:ext cx="4736417" cy="461665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Ожидаются неблагоприятные метеорологические условия. Предупреждение НМУ 1 степени по г. Павлодар, г. Екибастуз, г. Аксу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58664474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13987</TotalTime>
  <Words>623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2081</cp:revision>
  <cp:lastPrinted>2021-11-30T05:55:24Z</cp:lastPrinted>
  <dcterms:created xsi:type="dcterms:W3CDTF">2018-03-27T06:03:00Z</dcterms:created>
  <dcterms:modified xsi:type="dcterms:W3CDTF">2022-01-22T09:26:47Z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