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068055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23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 18-20,  днем 8-10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23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ночью 24 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496557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4708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91616985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13095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1993</cp:revision>
  <cp:lastPrinted>2021-07-01T03:56:27Z</cp:lastPrinted>
  <dcterms:created xsi:type="dcterms:W3CDTF">2018-03-27T06:03:00Z</dcterms:created>
  <dcterms:modified xsi:type="dcterms:W3CDTF">2022-01-22T09:12:26Z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