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7293734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1600" y="221844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703300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21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северо-восточный 3-8 м/с. Температура воздуха ночью  18-20,  днем 10-12 мороза.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20-22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6" y="332726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13046</TotalTime>
  <Words>586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1986</cp:revision>
  <cp:lastPrinted>2021-07-01T03:56:27Z</cp:lastPrinted>
  <dcterms:created xsi:type="dcterms:W3CDTF">2018-03-27T06:03:00Z</dcterms:created>
  <dcterms:modified xsi:type="dcterms:W3CDTF">2022-01-20T09:03:09Z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