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229725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21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3-8 м/с. Температура воздуха ночью 12-14,  днем 6-8 мороза.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12-14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57964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404567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725438"/>
              </p:ext>
            </p:extLst>
          </p:nvPr>
        </p:nvGraphicFramePr>
        <p:xfrm>
          <a:off x="5026026" y="4507337"/>
          <a:ext cx="4691064" cy="20189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681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13027</TotalTime>
  <Words>544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1988</cp:revision>
  <cp:lastPrinted>2021-07-01T03:56:27Z</cp:lastPrinted>
  <dcterms:created xsi:type="dcterms:W3CDTF">2018-03-27T06:03:00Z</dcterms:created>
  <dcterms:modified xsi:type="dcterms:W3CDTF">2022-01-20T08:36:14Z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